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slides/slide24.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33"/>
  </p:notesMasterIdLst>
  <p:handoutMasterIdLst>
    <p:handoutMasterId r:id="rId34"/>
  </p:handoutMasterIdLst>
  <p:sldIdLst>
    <p:sldId id="256" r:id="rId2"/>
    <p:sldId id="317" r:id="rId3"/>
    <p:sldId id="341" r:id="rId4"/>
    <p:sldId id="342" r:id="rId5"/>
    <p:sldId id="343" r:id="rId6"/>
    <p:sldId id="344" r:id="rId7"/>
    <p:sldId id="345" r:id="rId8"/>
    <p:sldId id="346" r:id="rId9"/>
    <p:sldId id="347" r:id="rId10"/>
    <p:sldId id="348" r:id="rId11"/>
    <p:sldId id="349" r:id="rId12"/>
    <p:sldId id="350" r:id="rId13"/>
    <p:sldId id="351" r:id="rId14"/>
    <p:sldId id="371" r:id="rId15"/>
    <p:sldId id="352" r:id="rId16"/>
    <p:sldId id="353" r:id="rId17"/>
    <p:sldId id="354" r:id="rId18"/>
    <p:sldId id="355" r:id="rId19"/>
    <p:sldId id="356" r:id="rId20"/>
    <p:sldId id="357" r:id="rId21"/>
    <p:sldId id="358" r:id="rId22"/>
    <p:sldId id="359" r:id="rId23"/>
    <p:sldId id="360" r:id="rId24"/>
    <p:sldId id="372" r:id="rId25"/>
    <p:sldId id="361" r:id="rId26"/>
    <p:sldId id="363" r:id="rId27"/>
    <p:sldId id="366" r:id="rId28"/>
    <p:sldId id="367" r:id="rId29"/>
    <p:sldId id="368" r:id="rId30"/>
    <p:sldId id="364" r:id="rId31"/>
    <p:sldId id="339" r:id="rId32"/>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4660" autoAdjust="0"/>
  </p:normalViewPr>
  <p:slideViewPr>
    <p:cSldViewPr>
      <p:cViewPr>
        <p:scale>
          <a:sx n="120" d="100"/>
          <a:sy n="120" d="100"/>
        </p:scale>
        <p:origin x="1884" y="1098"/>
      </p:cViewPr>
      <p:guideLst>
        <p:guide orient="horz" pos="1620"/>
        <p:guide pos="2880"/>
      </p:guideLst>
    </p:cSldViewPr>
  </p:slideViewPr>
  <p:notesTextViewPr>
    <p:cViewPr>
      <p:scale>
        <a:sx n="100" d="100"/>
        <a:sy n="100" d="100"/>
      </p:scale>
      <p:origin x="0" y="0"/>
    </p:cViewPr>
  </p:notesTextViewPr>
  <p:notesViewPr>
    <p:cSldViewPr>
      <p:cViewPr varScale="1">
        <p:scale>
          <a:sx n="103" d="100"/>
          <a:sy n="103" d="100"/>
        </p:scale>
        <p:origin x="4128"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04/12/2014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12/4/2014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45134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15</a:t>
            </a:fld>
            <a:endParaRPr lang="en-US"/>
          </a:p>
        </p:txBody>
      </p:sp>
    </p:spTree>
    <p:extLst>
      <p:ext uri="{BB962C8B-B14F-4D97-AF65-F5344CB8AC3E}">
        <p14:creationId xmlns:p14="http://schemas.microsoft.com/office/powerpoint/2010/main" val="112780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12/4/2014</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12/4/2014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12/4/2014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athfind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Path finding</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7740352" y="4011910"/>
            <a:ext cx="1140718" cy="897365"/>
          </a:xfrm>
          <a:prstGeom prst="rect">
            <a:avLst/>
          </a:prstGeom>
        </p:spPr>
      </p:pic>
    </p:spTree>
    <p:extLst>
      <p:ext uri="{BB962C8B-B14F-4D97-AF65-F5344CB8AC3E}">
        <p14:creationId xmlns:p14="http://schemas.microsoft.com/office/powerpoint/2010/main" val="1825358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Navig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Representation</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a:stretch>
            <a:fillRect/>
          </a:stretch>
        </p:blipFill>
        <p:spPr>
          <a:xfrm>
            <a:off x="7596336" y="4038793"/>
            <a:ext cx="1389600" cy="954192"/>
          </a:xfrm>
          <a:prstGeom prst="rect">
            <a:avLst/>
          </a:prstGeom>
        </p:spPr>
      </p:pic>
    </p:spTree>
    <p:extLst>
      <p:ext uri="{BB962C8B-B14F-4D97-AF65-F5344CB8AC3E}">
        <p14:creationId xmlns:p14="http://schemas.microsoft.com/office/powerpoint/2010/main" val="9794222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lgorithm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Path finding Algorithms</a:t>
            </a:r>
            <a:endParaRPr lang="en-US" sz="2800" cap="small" dirty="0">
              <a:solidFill>
                <a:schemeClr val="tx1">
                  <a:lumMod val="85000"/>
                  <a:lumOff val="15000"/>
                </a:schemeClr>
              </a:solidFill>
              <a:latin typeface="Calibri" pitchFamily="34" charset="0"/>
            </a:endParaRPr>
          </a:p>
        </p:txBody>
      </p:sp>
      <p:pic>
        <p:nvPicPr>
          <p:cNvPr id="4" name="Picture 3"/>
          <p:cNvPicPr>
            <a:picLocks noChangeAspect="1"/>
          </p:cNvPicPr>
          <p:nvPr userDrawn="1"/>
        </p:nvPicPr>
        <p:blipFill>
          <a:blip r:embed="rId2"/>
          <a:stretch>
            <a:fillRect/>
          </a:stretch>
        </p:blipFill>
        <p:spPr>
          <a:xfrm>
            <a:off x="8100392" y="4083918"/>
            <a:ext cx="843554" cy="927909"/>
          </a:xfrm>
          <a:prstGeom prst="rect">
            <a:avLst/>
          </a:prstGeom>
        </p:spPr>
      </p:pic>
    </p:spTree>
    <p:extLst>
      <p:ext uri="{BB962C8B-B14F-4D97-AF65-F5344CB8AC3E}">
        <p14:creationId xmlns:p14="http://schemas.microsoft.com/office/powerpoint/2010/main" val="26190380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Algorithm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Producing a Better Path</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8211366" y="4443958"/>
            <a:ext cx="786165" cy="567513"/>
          </a:xfrm>
          <a:prstGeom prst="rect">
            <a:avLst/>
          </a:prstGeom>
        </p:spPr>
      </p:pic>
    </p:spTree>
    <p:extLst>
      <p:ext uri="{BB962C8B-B14F-4D97-AF65-F5344CB8AC3E}">
        <p14:creationId xmlns:p14="http://schemas.microsoft.com/office/powerpoint/2010/main" val="180108343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 Pathfind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A* </a:t>
            </a:r>
            <a:r>
              <a:rPr lang="en-US" altLang="x-none" sz="2800" cap="small" dirty="0" smtClean="0">
                <a:solidFill>
                  <a:schemeClr val="tx1">
                    <a:lumMod val="85000"/>
                    <a:lumOff val="15000"/>
                  </a:schemeClr>
                </a:solidFill>
                <a:latin typeface="Calibri" pitchFamily="34" charset="0"/>
              </a:rPr>
              <a:t>Path finding</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44408" y="4299942"/>
            <a:ext cx="797074" cy="797074"/>
          </a:xfrm>
          <a:prstGeom prst="rect">
            <a:avLst/>
          </a:prstGeom>
        </p:spPr>
      </p:pic>
    </p:spTree>
    <p:extLst>
      <p:ext uri="{BB962C8B-B14F-4D97-AF65-F5344CB8AC3E}">
        <p14:creationId xmlns:p14="http://schemas.microsoft.com/office/powerpoint/2010/main" val="1826233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12/4/2014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12/4/2014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12/4/2014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12/4/2014</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5" r:id="rId12"/>
    <p:sldLayoutId id="2147484701" r:id="rId13"/>
    <p:sldLayoutId id="2147484702" r:id="rId14"/>
    <p:sldLayoutId id="2147484703" r:id="rId15"/>
    <p:sldLayoutId id="2147484704" r:id="rId16"/>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4788024" y="1131590"/>
            <a:ext cx="4104456" cy="1344875"/>
          </a:xfrm>
        </p:spPr>
        <p:txBody>
          <a:bodyPr>
            <a:normAutofit fontScale="90000"/>
          </a:bodyPr>
          <a:lstStyle>
            <a:extLst/>
          </a:lstStyle>
          <a:p>
            <a:pPr marL="182880" indent="0" algn="ctr">
              <a:buNone/>
            </a:pPr>
            <a:r>
              <a:rPr lang="en-US" dirty="0" smtClean="0">
                <a:solidFill>
                  <a:schemeClr val="tx1"/>
                </a:solidFill>
                <a:effectLst/>
              </a:rPr>
              <a:t>Path finding</a:t>
            </a:r>
            <a:endParaRPr lang="en-US" dirty="0">
              <a:solidFill>
                <a:schemeClr val="tx1"/>
              </a:solidFill>
              <a:effectLst/>
            </a:endParaRPr>
          </a:p>
        </p:txBody>
      </p:sp>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5364088" y="2643758"/>
            <a:ext cx="3096344" cy="1292662"/>
          </a:xfrm>
          <a:prstGeom prst="rect">
            <a:avLst/>
          </a:prstGeom>
          <a:noFill/>
        </p:spPr>
        <p:txBody>
          <a:bodyPr wrap="square" rtlCol="0">
            <a:spAutoFit/>
          </a:bodyPr>
          <a:lstStyle/>
          <a:p>
            <a:pPr algn="ctr"/>
            <a:r>
              <a:rPr lang="en-US" sz="2000" dirty="0" smtClean="0"/>
              <a:t>Deciding how best to get from point A to point B.</a:t>
            </a:r>
            <a:endParaRPr lang="en-US" sz="2000"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6"/>
          <p:cNvSpPr>
            <a:spLocks noChangeArrowheads="1"/>
          </p:cNvSpPr>
          <p:nvPr/>
        </p:nvSpPr>
        <p:spPr bwMode="auto">
          <a:xfrm>
            <a:off x="4502020" y="706315"/>
            <a:ext cx="3867092" cy="2225476"/>
          </a:xfrm>
          <a:prstGeom prst="roundRect">
            <a:avLst>
              <a:gd name="adj" fmla="val 8917"/>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4" name="Rectangle 3"/>
          <p:cNvSpPr>
            <a:spLocks noChangeArrowheads="1"/>
          </p:cNvSpPr>
          <p:nvPr/>
        </p:nvSpPr>
        <p:spPr bwMode="auto">
          <a:xfrm>
            <a:off x="4645022" y="771550"/>
            <a:ext cx="3940890" cy="2031325"/>
          </a:xfrm>
          <a:prstGeom prst="rect">
            <a:avLst/>
          </a:prstGeom>
          <a:noFill/>
          <a:ln w="9525">
            <a:noFill/>
            <a:miter lim="800000"/>
            <a:headEnd/>
            <a:tailEnd/>
          </a:ln>
          <a:effectLst/>
        </p:spPr>
        <p:txBody>
          <a:bodyPr wrap="square" anchor="ctr">
            <a:spAutoFit/>
          </a:bodyPr>
          <a:lstStyle/>
          <a:p>
            <a:pPr marL="180975" indent="-180975">
              <a:tabLst>
                <a:tab pos="180975" algn="l"/>
                <a:tab pos="361950" algn="l"/>
                <a:tab pos="630238" algn="l"/>
                <a:tab pos="896938" algn="l"/>
                <a:tab pos="1258888" algn="l"/>
                <a:tab pos="2328863" algn="l"/>
              </a:tabLst>
            </a:pPr>
            <a:r>
              <a:rPr lang="en-GB" dirty="0" smtClean="0">
                <a:latin typeface="Arial Narrow" pitchFamily="34" charset="0"/>
              </a:rPr>
              <a:t>while( Goal not reached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Move straight towards goal</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if( blocked )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Move (sidestep) in random direction</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a:t>
            </a:r>
          </a:p>
        </p:txBody>
      </p:sp>
      <p:pic>
        <p:nvPicPr>
          <p:cNvPr id="6" name="Picture 5"/>
          <p:cNvPicPr/>
          <p:nvPr/>
        </p:nvPicPr>
        <p:blipFill>
          <a:blip r:embed="rId2" cstate="print">
            <a:duotone>
              <a:prstClr val="black"/>
              <a:srgbClr val="00B050">
                <a:tint val="45000"/>
                <a:satMod val="400000"/>
              </a:srgbClr>
            </a:duotone>
          </a:blip>
          <a:srcRect/>
          <a:stretch>
            <a:fillRect/>
          </a:stretch>
        </p:blipFill>
        <p:spPr bwMode="auto">
          <a:xfrm>
            <a:off x="3995936" y="2802295"/>
            <a:ext cx="3174520" cy="2139352"/>
          </a:xfrm>
          <a:prstGeom prst="roundRect">
            <a:avLst>
              <a:gd name="adj" fmla="val 1343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2"/>
          <p:cNvSpPr txBox="1">
            <a:spLocks/>
          </p:cNvSpPr>
          <p:nvPr/>
        </p:nvSpPr>
        <p:spPr>
          <a:xfrm>
            <a:off x="3422104" y="51470"/>
            <a:ext cx="5721896"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Basic - Seek + Random Avoidance</a:t>
            </a:r>
            <a:endParaRPr lang="en-US" sz="2800" b="1" cap="small" dirty="0">
              <a:solidFill>
                <a:schemeClr val="tx1">
                  <a:lumMod val="85000"/>
                  <a:lumOff val="15000"/>
                </a:schemeClr>
              </a:solidFill>
              <a:latin typeface="Calibri" pitchFamily="34" charset="0"/>
            </a:endParaRPr>
          </a:p>
        </p:txBody>
      </p:sp>
      <p:sp>
        <p:nvSpPr>
          <p:cNvPr id="8" name="TextBox 7"/>
          <p:cNvSpPr txBox="1"/>
          <p:nvPr/>
        </p:nvSpPr>
        <p:spPr>
          <a:xfrm>
            <a:off x="169776" y="555526"/>
            <a:ext cx="3970176" cy="224676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Seek combined with random movement when a direct seek cannot be executed is a simple and sometimes workable method of obstacle avoidance (particularly within environments with relatively small and sparse obstacles</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99953490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139952" y="2535411"/>
            <a:ext cx="2876550" cy="2228850"/>
          </a:xfrm>
          <a:prstGeom prst="rect">
            <a:avLst/>
          </a:prstGeom>
          <a:noFill/>
          <a:ln w="9525">
            <a:noFill/>
            <a:miter lim="800000"/>
            <a:headEnd/>
            <a:tailEnd/>
          </a:ln>
          <a:effectLst/>
        </p:spPr>
      </p:pic>
      <p:sp>
        <p:nvSpPr>
          <p:cNvPr id="4" name="AutoShape 11"/>
          <p:cNvSpPr>
            <a:spLocks noChangeArrowheads="1"/>
          </p:cNvSpPr>
          <p:nvPr/>
        </p:nvSpPr>
        <p:spPr bwMode="auto">
          <a:xfrm>
            <a:off x="5634168" y="3688485"/>
            <a:ext cx="182140" cy="24769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 name="AutoShape 12"/>
          <p:cNvSpPr>
            <a:spLocks noChangeArrowheads="1"/>
          </p:cNvSpPr>
          <p:nvPr/>
        </p:nvSpPr>
        <p:spPr bwMode="auto">
          <a:xfrm rot="16200000" flipV="1">
            <a:off x="5633777" y="3343332"/>
            <a:ext cx="179327" cy="2515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6" name="AutoShape 13"/>
          <p:cNvSpPr>
            <a:spLocks noChangeArrowheads="1"/>
          </p:cNvSpPr>
          <p:nvPr/>
        </p:nvSpPr>
        <p:spPr bwMode="auto">
          <a:xfrm rot="16200000" flipV="1">
            <a:off x="5633777" y="3023670"/>
            <a:ext cx="179327" cy="2515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7" name="AutoShape 14"/>
          <p:cNvSpPr>
            <a:spLocks noChangeArrowheads="1"/>
          </p:cNvSpPr>
          <p:nvPr/>
        </p:nvSpPr>
        <p:spPr bwMode="auto">
          <a:xfrm>
            <a:off x="5966052" y="3012649"/>
            <a:ext cx="182140" cy="24769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8" name="AutoShape 15"/>
          <p:cNvSpPr>
            <a:spLocks noChangeArrowheads="1"/>
          </p:cNvSpPr>
          <p:nvPr/>
        </p:nvSpPr>
        <p:spPr bwMode="auto">
          <a:xfrm>
            <a:off x="6301377" y="3012649"/>
            <a:ext cx="182141" cy="24769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9" name="AutoShape 16"/>
          <p:cNvSpPr>
            <a:spLocks noChangeArrowheads="1"/>
          </p:cNvSpPr>
          <p:nvPr/>
        </p:nvSpPr>
        <p:spPr bwMode="auto">
          <a:xfrm rot="5400000">
            <a:off x="6300988" y="3369211"/>
            <a:ext cx="179327" cy="2515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10" name="AutoShape 17"/>
          <p:cNvSpPr>
            <a:spLocks noChangeArrowheads="1"/>
          </p:cNvSpPr>
          <p:nvPr/>
        </p:nvSpPr>
        <p:spPr bwMode="auto">
          <a:xfrm rot="5400000">
            <a:off x="6630863" y="3706125"/>
            <a:ext cx="179327" cy="251575"/>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11" name="AutoShape 18"/>
          <p:cNvSpPr>
            <a:spLocks noChangeArrowheads="1"/>
          </p:cNvSpPr>
          <p:nvPr/>
        </p:nvSpPr>
        <p:spPr bwMode="auto">
          <a:xfrm>
            <a:off x="6648927" y="3368823"/>
            <a:ext cx="182140" cy="24769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pic>
        <p:nvPicPr>
          <p:cNvPr id="13" name="Picture 12"/>
          <p:cNvPicPr/>
          <p:nvPr/>
        </p:nvPicPr>
        <p:blipFill>
          <a:blip r:embed="rId3" cstate="print"/>
          <a:srcRect/>
          <a:stretch>
            <a:fillRect/>
          </a:stretch>
        </p:blipFill>
        <p:spPr bwMode="auto">
          <a:xfrm>
            <a:off x="6695116" y="606444"/>
            <a:ext cx="2073308" cy="1815898"/>
          </a:xfrm>
          <a:prstGeom prst="rect">
            <a:avLst/>
          </a:prstGeom>
          <a:ln>
            <a:noFill/>
          </a:ln>
          <a:effectLst>
            <a:outerShdw blurRad="292100" dist="139700" dir="2700000" algn="tl" rotWithShape="0">
              <a:srgbClr val="333333">
                <a:alpha val="65000"/>
              </a:srgbClr>
            </a:outerShdw>
          </a:effectLst>
        </p:spPr>
      </p:pic>
      <p:sp>
        <p:nvSpPr>
          <p:cNvPr id="14" name="AutoShape 16"/>
          <p:cNvSpPr>
            <a:spLocks noChangeArrowheads="1"/>
          </p:cNvSpPr>
          <p:nvPr/>
        </p:nvSpPr>
        <p:spPr bwMode="auto">
          <a:xfrm>
            <a:off x="251521" y="2443432"/>
            <a:ext cx="3637458" cy="2437690"/>
          </a:xfrm>
          <a:prstGeom prst="roundRect">
            <a:avLst>
              <a:gd name="adj" fmla="val 6008"/>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15" name="Rectangle 14"/>
          <p:cNvSpPr>
            <a:spLocks noChangeArrowheads="1"/>
          </p:cNvSpPr>
          <p:nvPr/>
        </p:nvSpPr>
        <p:spPr bwMode="auto">
          <a:xfrm>
            <a:off x="260175" y="2495674"/>
            <a:ext cx="3628803" cy="2308324"/>
          </a:xfrm>
          <a:prstGeom prst="rect">
            <a:avLst/>
          </a:prstGeom>
          <a:noFill/>
          <a:ln w="9525">
            <a:noFill/>
            <a:miter lim="800000"/>
            <a:headEnd/>
            <a:tailEnd/>
          </a:ln>
          <a:effectLst/>
        </p:spPr>
        <p:txBody>
          <a:bodyPr wrap="square" anchor="ctr">
            <a:spAutoFit/>
          </a:bodyPr>
          <a:lstStyle/>
          <a:p>
            <a:pPr marL="180975" indent="-180975">
              <a:tabLst>
                <a:tab pos="180975" algn="l"/>
                <a:tab pos="361950" algn="l"/>
                <a:tab pos="630238" algn="l"/>
                <a:tab pos="896938" algn="l"/>
                <a:tab pos="1258888" algn="l"/>
                <a:tab pos="2328863" algn="l"/>
              </a:tabLst>
            </a:pPr>
            <a:r>
              <a:rPr lang="en-GB" dirty="0" smtClean="0">
                <a:latin typeface="Arial Narrow" pitchFamily="34" charset="0"/>
              </a:rPr>
              <a:t>while( Goal not reached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Move directly towards goal</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if( Obstacle in way ) {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Trace around in (counter) clockwise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direction until path towards goal.</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a:t>
            </a:r>
          </a:p>
          <a:p>
            <a:pPr marL="180975" indent="-180975">
              <a:tabLst>
                <a:tab pos="180975" algn="l"/>
                <a:tab pos="361950" algn="l"/>
                <a:tab pos="630238" algn="l"/>
                <a:tab pos="896938" algn="l"/>
                <a:tab pos="1258888" algn="l"/>
                <a:tab pos="2328863" algn="l"/>
              </a:tabLst>
            </a:pPr>
            <a:r>
              <a:rPr lang="en-GB" dirty="0" smtClean="0">
                <a:latin typeface="Arial Narrow" pitchFamily="34" charset="0"/>
              </a:rPr>
              <a:t>}	</a:t>
            </a:r>
          </a:p>
        </p:txBody>
      </p:sp>
      <p:sp>
        <p:nvSpPr>
          <p:cNvPr id="16"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Basic - Seek + Obstacle Tracing</a:t>
            </a:r>
            <a:endParaRPr lang="en-US" sz="2800" b="1" cap="small" dirty="0">
              <a:solidFill>
                <a:schemeClr val="tx1">
                  <a:lumMod val="85000"/>
                  <a:lumOff val="15000"/>
                </a:schemeClr>
              </a:solidFill>
              <a:latin typeface="Calibri" pitchFamily="34" charset="0"/>
            </a:endParaRPr>
          </a:p>
        </p:txBody>
      </p:sp>
      <p:sp>
        <p:nvSpPr>
          <p:cNvPr id="17" name="TextBox 16"/>
          <p:cNvSpPr txBox="1"/>
          <p:nvPr/>
        </p:nvSpPr>
        <p:spPr>
          <a:xfrm>
            <a:off x="169776" y="555526"/>
            <a:ext cx="6346440" cy="178510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Another simple approach of obstacle avoidance is to trace around the obstacle (useful for large objects that can be circumnavigated).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Tracing continues until a path straight towards the target can be obtained</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87925528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fade">
                                      <p:cBhvr>
                                        <p:cTn id="18" dur="500"/>
                                        <p:tgtEl>
                                          <p:spTgt spid="1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animEffect transition="in" filter="fade">
                                      <p:cBhvr>
                                        <p:cTn id="21" dur="500"/>
                                        <p:tgtEl>
                                          <p:spTgt spid="15">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fade">
                                      <p:cBhvr>
                                        <p:cTn id="26" dur="500"/>
                                        <p:tgtEl>
                                          <p:spTgt spid="1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animEffect transition="in" filter="fade">
                                      <p:cBhvr>
                                        <p:cTn id="31" dur="500"/>
                                        <p:tgtEl>
                                          <p:spTgt spid="1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fade">
                                      <p:cBhvr>
                                        <p:cTn id="34" dur="500"/>
                                        <p:tgtEl>
                                          <p:spTgt spid="15">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fade">
                                      <p:cBhvr>
                                        <p:cTn id="37" dur="500"/>
                                        <p:tgtEl>
                                          <p:spTgt spid="15">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xEl>
                                              <p:pRg st="6" end="6"/>
                                            </p:txEl>
                                          </p:spTgt>
                                        </p:tgtEl>
                                        <p:attrNameLst>
                                          <p:attrName>style.visibility</p:attrName>
                                        </p:attrNameLst>
                                      </p:cBhvr>
                                      <p:to>
                                        <p:strVal val="visible"/>
                                      </p:to>
                                    </p:set>
                                    <p:animEffect transition="in" filter="fade">
                                      <p:cBhvr>
                                        <p:cTn id="40" dur="500"/>
                                        <p:tgtEl>
                                          <p:spTgt spid="1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RandomTrace_All"/>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4268" y="1113348"/>
            <a:ext cx="8712200" cy="2738438"/>
          </a:xfrm>
          <a:prstGeom prst="roundRect">
            <a:avLst>
              <a:gd name="adj" fmla="val 438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 name="Group 22"/>
          <p:cNvGrpSpPr>
            <a:grpSpLocks/>
          </p:cNvGrpSpPr>
          <p:nvPr/>
        </p:nvGrpSpPr>
        <p:grpSpPr bwMode="auto">
          <a:xfrm>
            <a:off x="231136" y="1059582"/>
            <a:ext cx="2808287" cy="2844800"/>
            <a:chOff x="-114" y="3067"/>
            <a:chExt cx="1769" cy="1792"/>
          </a:xfrm>
        </p:grpSpPr>
        <p:sp>
          <p:nvSpPr>
            <p:cNvPr id="5" name="Rectangle 20"/>
            <p:cNvSpPr>
              <a:spLocks noChangeArrowheads="1"/>
            </p:cNvSpPr>
            <p:nvPr/>
          </p:nvSpPr>
          <p:spPr bwMode="auto">
            <a:xfrm>
              <a:off x="-114" y="3067"/>
              <a:ext cx="1769" cy="1792"/>
            </a:xfrm>
            <a:prstGeom prst="rect">
              <a:avLst/>
            </a:prstGeom>
            <a:solidFill>
              <a:srgbClr val="FFFFFF"/>
            </a:solidFill>
            <a:ln w="9525">
              <a:solidFill>
                <a:schemeClr val="tx2"/>
              </a:solidFill>
              <a:miter lim="800000"/>
              <a:headEnd/>
              <a:tailEnd/>
            </a:ln>
          </p:spPr>
          <p:txBody>
            <a:bodyPr wrap="none" anchor="ctr"/>
            <a:lstStyle/>
            <a:p>
              <a:endParaRPr lang="en-US" sz="2000">
                <a:solidFill>
                  <a:schemeClr val="tx1">
                    <a:lumMod val="95000"/>
                    <a:lumOff val="5000"/>
                  </a:schemeClr>
                </a:solidFill>
              </a:endParaRPr>
            </a:p>
          </p:txBody>
        </p:sp>
        <p:pic>
          <p:nvPicPr>
            <p:cNvPr id="6" name="Picture 21" descr="blue-question-mark-1-764666"/>
            <p:cNvPicPr>
              <a:picLocks noChangeAspect="1" noChangeArrowheads="1"/>
            </p:cNvPicPr>
            <p:nvPr/>
          </p:nvPicPr>
          <p:blipFill>
            <a:blip r:embed="rId3" cstate="print">
              <a:clrChange>
                <a:clrFrom>
                  <a:srgbClr val="FBFFFF"/>
                </a:clrFrom>
                <a:clrTo>
                  <a:srgbClr val="FBFFFF">
                    <a:alpha val="0"/>
                  </a:srgbClr>
                </a:clrTo>
              </a:clrChange>
            </a:blip>
            <a:srcRect/>
            <a:stretch>
              <a:fillRect/>
            </a:stretch>
          </p:blipFill>
          <p:spPr bwMode="auto">
            <a:xfrm>
              <a:off x="136" y="3271"/>
              <a:ext cx="1270" cy="1315"/>
            </a:xfrm>
            <a:prstGeom prst="rect">
              <a:avLst/>
            </a:prstGeom>
            <a:noFill/>
            <a:ln w="9525">
              <a:noFill/>
              <a:miter lim="800000"/>
              <a:headEnd/>
              <a:tailEnd/>
            </a:ln>
          </p:spPr>
        </p:pic>
      </p:grpSp>
      <p:grpSp>
        <p:nvGrpSpPr>
          <p:cNvPr id="7" name="Group 23"/>
          <p:cNvGrpSpPr>
            <a:grpSpLocks/>
          </p:cNvGrpSpPr>
          <p:nvPr/>
        </p:nvGrpSpPr>
        <p:grpSpPr bwMode="auto">
          <a:xfrm>
            <a:off x="3242683" y="1068209"/>
            <a:ext cx="2808288" cy="2844800"/>
            <a:chOff x="-114" y="3067"/>
            <a:chExt cx="1769" cy="1792"/>
          </a:xfrm>
        </p:grpSpPr>
        <p:sp>
          <p:nvSpPr>
            <p:cNvPr id="8" name="Rectangle 24"/>
            <p:cNvSpPr>
              <a:spLocks noChangeArrowheads="1"/>
            </p:cNvSpPr>
            <p:nvPr/>
          </p:nvSpPr>
          <p:spPr bwMode="auto">
            <a:xfrm>
              <a:off x="-114" y="3067"/>
              <a:ext cx="1769" cy="1792"/>
            </a:xfrm>
            <a:prstGeom prst="rect">
              <a:avLst/>
            </a:prstGeom>
            <a:solidFill>
              <a:srgbClr val="FFFFFF"/>
            </a:solidFill>
            <a:ln w="9525">
              <a:solidFill>
                <a:schemeClr val="tx2"/>
              </a:solidFill>
              <a:miter lim="800000"/>
              <a:headEnd/>
              <a:tailEnd/>
            </a:ln>
          </p:spPr>
          <p:txBody>
            <a:bodyPr wrap="none" anchor="ctr"/>
            <a:lstStyle/>
            <a:p>
              <a:endParaRPr lang="en-US"/>
            </a:p>
          </p:txBody>
        </p:sp>
        <p:pic>
          <p:nvPicPr>
            <p:cNvPr id="9" name="Picture 25" descr="blue-question-mark-1-764666"/>
            <p:cNvPicPr>
              <a:picLocks noChangeAspect="1" noChangeArrowheads="1"/>
            </p:cNvPicPr>
            <p:nvPr/>
          </p:nvPicPr>
          <p:blipFill>
            <a:blip r:embed="rId3" cstate="print">
              <a:clrChange>
                <a:clrFrom>
                  <a:srgbClr val="FBFFFF"/>
                </a:clrFrom>
                <a:clrTo>
                  <a:srgbClr val="FBFFFF">
                    <a:alpha val="0"/>
                  </a:srgbClr>
                </a:clrTo>
              </a:clrChange>
            </a:blip>
            <a:srcRect/>
            <a:stretch>
              <a:fillRect/>
            </a:stretch>
          </p:blipFill>
          <p:spPr bwMode="auto">
            <a:xfrm>
              <a:off x="136" y="3271"/>
              <a:ext cx="1270" cy="1315"/>
            </a:xfrm>
            <a:prstGeom prst="rect">
              <a:avLst/>
            </a:prstGeom>
            <a:noFill/>
            <a:ln w="9525">
              <a:noFill/>
              <a:miter lim="800000"/>
              <a:headEnd/>
              <a:tailEnd/>
            </a:ln>
          </p:spPr>
        </p:pic>
      </p:grpSp>
      <p:grpSp>
        <p:nvGrpSpPr>
          <p:cNvPr id="10" name="Group 26"/>
          <p:cNvGrpSpPr>
            <a:grpSpLocks/>
          </p:cNvGrpSpPr>
          <p:nvPr/>
        </p:nvGrpSpPr>
        <p:grpSpPr bwMode="auto">
          <a:xfrm>
            <a:off x="6178181" y="1059584"/>
            <a:ext cx="2808288" cy="2844800"/>
            <a:chOff x="-114" y="3067"/>
            <a:chExt cx="1769" cy="1792"/>
          </a:xfrm>
        </p:grpSpPr>
        <p:sp>
          <p:nvSpPr>
            <p:cNvPr id="11" name="Rectangle 27"/>
            <p:cNvSpPr>
              <a:spLocks noChangeArrowheads="1"/>
            </p:cNvSpPr>
            <p:nvPr/>
          </p:nvSpPr>
          <p:spPr bwMode="auto">
            <a:xfrm>
              <a:off x="-114" y="3067"/>
              <a:ext cx="1769" cy="1792"/>
            </a:xfrm>
            <a:prstGeom prst="rect">
              <a:avLst/>
            </a:prstGeom>
            <a:solidFill>
              <a:srgbClr val="FFFFFF"/>
            </a:solidFill>
            <a:ln w="9525">
              <a:solidFill>
                <a:schemeClr val="tx2"/>
              </a:solidFill>
              <a:miter lim="800000"/>
              <a:headEnd/>
              <a:tailEnd/>
            </a:ln>
          </p:spPr>
          <p:txBody>
            <a:bodyPr wrap="none" anchor="ctr"/>
            <a:lstStyle/>
            <a:p>
              <a:endParaRPr lang="en-US"/>
            </a:p>
          </p:txBody>
        </p:sp>
        <p:pic>
          <p:nvPicPr>
            <p:cNvPr id="12" name="Picture 28" descr="blue-question-mark-1-764666"/>
            <p:cNvPicPr>
              <a:picLocks noChangeAspect="1" noChangeArrowheads="1"/>
            </p:cNvPicPr>
            <p:nvPr/>
          </p:nvPicPr>
          <p:blipFill>
            <a:blip r:embed="rId3" cstate="print">
              <a:clrChange>
                <a:clrFrom>
                  <a:srgbClr val="FBFFFF"/>
                </a:clrFrom>
                <a:clrTo>
                  <a:srgbClr val="FBFFFF">
                    <a:alpha val="0"/>
                  </a:srgbClr>
                </a:clrTo>
              </a:clrChange>
            </a:blip>
            <a:srcRect/>
            <a:stretch>
              <a:fillRect/>
            </a:stretch>
          </p:blipFill>
          <p:spPr bwMode="auto">
            <a:xfrm>
              <a:off x="136" y="3271"/>
              <a:ext cx="1270" cy="1315"/>
            </a:xfrm>
            <a:prstGeom prst="rect">
              <a:avLst/>
            </a:prstGeom>
            <a:noFill/>
            <a:ln w="9525">
              <a:noFill/>
              <a:miter lim="800000"/>
              <a:headEnd/>
              <a:tailEnd/>
            </a:ln>
          </p:spPr>
        </p:pic>
      </p:grpSp>
      <p:sp>
        <p:nvSpPr>
          <p:cNvPr id="13" name="TextBox 12"/>
          <p:cNvSpPr txBox="1"/>
          <p:nvPr/>
        </p:nvSpPr>
        <p:spPr>
          <a:xfrm>
            <a:off x="169776" y="555526"/>
            <a:ext cx="8722704" cy="40011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How will the previous algorithms handle the following environments: </a:t>
            </a:r>
          </a:p>
        </p:txBody>
      </p:sp>
    </p:spTree>
    <p:extLst>
      <p:ext uri="{BB962C8B-B14F-4D97-AF65-F5344CB8AC3E}">
        <p14:creationId xmlns:p14="http://schemas.microsoft.com/office/powerpoint/2010/main" val="377219630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100"/>
                                        <p:tgtEl>
                                          <p:spTgt spid="4"/>
                                        </p:tgtEl>
                                      </p:cBhvr>
                                    </p:animEffect>
                                    <p:set>
                                      <p:cBhvr>
                                        <p:cTn id="7" dur="1" fill="hold">
                                          <p:stCondLst>
                                            <p:cond delay="10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0"/>
                                        </p:tgtEl>
                                      </p:cBhvr>
                                    </p:animEffect>
                                    <p:set>
                                      <p:cBhvr>
                                        <p:cTn id="17"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duotone>
              <a:prstClr val="black"/>
              <a:srgbClr val="FFCC00">
                <a:tint val="45000"/>
                <a:satMod val="400000"/>
              </a:srgbClr>
            </a:duotone>
          </a:blip>
          <a:srcRect/>
          <a:stretch>
            <a:fillRect/>
          </a:stretch>
        </p:blipFill>
        <p:spPr bwMode="auto">
          <a:xfrm>
            <a:off x="4067944" y="633904"/>
            <a:ext cx="4865370" cy="3226435"/>
          </a:xfrm>
          <a:prstGeom prst="roundRect">
            <a:avLst>
              <a:gd name="adj" fmla="val 54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Basic – Breadcrumb Trace</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6" y="555526"/>
            <a:ext cx="3466120" cy="240065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Each time some target objects moves it leaves behind a ‘breadcrumb’ marker (an invisible marker recording the location of the object</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source object can follow the breadcrumbs to the target</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44336117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sp>
        <p:nvSpPr>
          <p:cNvPr id="3" name="Rounded Rectangle 2"/>
          <p:cNvSpPr/>
          <p:nvPr/>
        </p:nvSpPr>
        <p:spPr>
          <a:xfrm>
            <a:off x="4716017" y="267495"/>
            <a:ext cx="4032448" cy="1512167"/>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txBox="1">
            <a:spLocks/>
          </p:cNvSpPr>
          <p:nvPr/>
        </p:nvSpPr>
        <p:spPr>
          <a:xfrm>
            <a:off x="4716016" y="267494"/>
            <a:ext cx="3953755"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More Complex Path finding</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554006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anthorpe.me.uk/blog_resources/uploads/20070919_LinkedListDiagram.png"/>
          <p:cNvPicPr>
            <a:picLocks noChangeAspect="1" noChangeArrowheads="1"/>
          </p:cNvPicPr>
          <p:nvPr/>
        </p:nvPicPr>
        <p:blipFill>
          <a:blip r:embed="rId3" cstate="print"/>
          <a:srcRect/>
          <a:stretch>
            <a:fillRect/>
          </a:stretch>
        </p:blipFill>
        <p:spPr bwMode="auto">
          <a:xfrm>
            <a:off x="35496" y="2447417"/>
            <a:ext cx="4246721" cy="2696083"/>
          </a:xfrm>
          <a:prstGeom prst="rect">
            <a:avLst/>
          </a:prstGeom>
          <a:noFill/>
        </p:spPr>
      </p:pic>
      <p:sp>
        <p:nvSpPr>
          <p:cNvPr id="7" name="TextBox 6"/>
          <p:cNvSpPr txBox="1"/>
          <p:nvPr/>
        </p:nvSpPr>
        <p:spPr>
          <a:xfrm>
            <a:off x="169775" y="555526"/>
            <a:ext cx="3616494" cy="193899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In order to provide a better algorithm (and one that actually produces a movement plan) we will consider the following types of algorithm: Breadth-First, Best-First, </a:t>
            </a:r>
            <a:r>
              <a:rPr lang="en-GB" sz="2000" dirty="0" err="1">
                <a:solidFill>
                  <a:schemeClr val="tx1">
                    <a:lumMod val="85000"/>
                    <a:lumOff val="15000"/>
                  </a:schemeClr>
                </a:solidFill>
                <a:latin typeface="Calibri" pitchFamily="34" charset="0"/>
              </a:rPr>
              <a:t>Dijkstra</a:t>
            </a:r>
            <a:r>
              <a:rPr lang="en-GB" sz="2000" dirty="0">
                <a:solidFill>
                  <a:schemeClr val="tx1">
                    <a:lumMod val="85000"/>
                    <a:lumOff val="15000"/>
                  </a:schemeClr>
                </a:solidFill>
                <a:latin typeface="Calibri" pitchFamily="34" charset="0"/>
              </a:rPr>
              <a:t> and A* </a:t>
            </a:r>
          </a:p>
        </p:txBody>
      </p:sp>
      <p:sp>
        <p:nvSpPr>
          <p:cNvPr id="8" name="TextBox 7"/>
          <p:cNvSpPr txBox="1"/>
          <p:nvPr/>
        </p:nvSpPr>
        <p:spPr>
          <a:xfrm>
            <a:off x="4139953" y="555526"/>
            <a:ext cx="5004047" cy="3785652"/>
          </a:xfrm>
          <a:prstGeom prst="rect">
            <a:avLst/>
          </a:prstGeom>
          <a:noFill/>
        </p:spPr>
        <p:txBody>
          <a:bodyPr wrap="square" rtlCol="0">
            <a:spAutoFit/>
          </a:bodyPr>
          <a:lstStyle/>
          <a:p>
            <a:pPr>
              <a:spcAft>
                <a:spcPts val="600"/>
              </a:spcAft>
            </a:pPr>
            <a:r>
              <a:rPr lang="en-GB" sz="2000" dirty="0">
                <a:solidFill>
                  <a:schemeClr val="tx1">
                    <a:lumMod val="85000"/>
                    <a:lumOff val="15000"/>
                  </a:schemeClr>
                </a:solidFill>
                <a:latin typeface="Calibri" pitchFamily="34" charset="0"/>
              </a:rPr>
              <a:t>These algorithms use linked lists of nodes to represent candidate paths. They all use: </a:t>
            </a:r>
          </a:p>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An open list</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A closed list</a:t>
            </a: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open list tracks promising nodes. A node is taken from the open list and used to create additional open nodes (which are added to the open list). The initial node taken from the open list is then added to the closed list. This is repeated until one of the open nodes reaches the goal.</a:t>
            </a:r>
          </a:p>
        </p:txBody>
      </p:sp>
    </p:spTree>
    <p:extLst>
      <p:ext uri="{BB962C8B-B14F-4D97-AF65-F5344CB8AC3E}">
        <p14:creationId xmlns:p14="http://schemas.microsoft.com/office/powerpoint/2010/main" val="370978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6"/>
          <p:cNvSpPr>
            <a:spLocks noChangeArrowheads="1"/>
          </p:cNvSpPr>
          <p:nvPr/>
        </p:nvSpPr>
        <p:spPr bwMode="auto">
          <a:xfrm>
            <a:off x="270398" y="627535"/>
            <a:ext cx="4643470" cy="4006720"/>
          </a:xfrm>
          <a:prstGeom prst="roundRect">
            <a:avLst>
              <a:gd name="adj" fmla="val 3964"/>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4" name="AutoShape 16"/>
          <p:cNvSpPr>
            <a:spLocks noChangeArrowheads="1"/>
          </p:cNvSpPr>
          <p:nvPr/>
        </p:nvSpPr>
        <p:spPr bwMode="auto">
          <a:xfrm>
            <a:off x="897265" y="4004173"/>
            <a:ext cx="4133582" cy="1015850"/>
          </a:xfrm>
          <a:prstGeom prst="roundRect">
            <a:avLst>
              <a:gd name="adj" fmla="val 13095"/>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5" name="Text Box 7"/>
          <p:cNvSpPr txBox="1">
            <a:spLocks noChangeArrowheads="1"/>
          </p:cNvSpPr>
          <p:nvPr/>
        </p:nvSpPr>
        <p:spPr bwMode="auto">
          <a:xfrm>
            <a:off x="343003" y="655221"/>
            <a:ext cx="4572000" cy="3939540"/>
          </a:xfrm>
          <a:prstGeom prst="rect">
            <a:avLst/>
          </a:prstGeom>
          <a:noFill/>
          <a:ln w="9525">
            <a:noFill/>
            <a:miter lim="800000"/>
            <a:headEnd/>
            <a:tailEnd/>
          </a:ln>
        </p:spPr>
        <p:txBody>
          <a:bodyPr>
            <a:spAutoFit/>
          </a:bodyPr>
          <a:lstStyle/>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Create start point node and push onto open list</a:t>
            </a:r>
          </a:p>
          <a:p>
            <a:pPr algn="l">
              <a:tabLst>
                <a:tab pos="180975" algn="l"/>
                <a:tab pos="361950" algn="l"/>
                <a:tab pos="542925" algn="l"/>
                <a:tab pos="714375" algn="l"/>
                <a:tab pos="895350" algn="l"/>
                <a:tab pos="1076325" algn="l"/>
              </a:tabLst>
            </a:pPr>
            <a:endParaRPr lang="en-GB" sz="9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dirty="0">
                <a:solidFill>
                  <a:schemeClr val="tx1">
                    <a:lumMod val="95000"/>
                    <a:lumOff val="5000"/>
                  </a:schemeClr>
                </a:solidFill>
                <a:latin typeface="Arial Narrow" pitchFamily="34" charset="0"/>
              </a:rPr>
              <a:t>while</a:t>
            </a:r>
            <a:r>
              <a:rPr lang="en-GB" b="0" dirty="0">
                <a:solidFill>
                  <a:schemeClr val="tx1">
                    <a:lumMod val="95000"/>
                    <a:lumOff val="5000"/>
                  </a:schemeClr>
                </a:solidFill>
                <a:latin typeface="Arial Narrow" pitchFamily="34" charset="0"/>
              </a:rPr>
              <a:t>( open list is not empty )</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Pop node from open list call this </a:t>
            </a:r>
            <a:r>
              <a:rPr lang="en-GB" b="0" dirty="0" err="1">
                <a:solidFill>
                  <a:schemeClr val="tx1">
                    <a:lumMod val="95000"/>
                    <a:lumOff val="5000"/>
                  </a:schemeClr>
                </a:solidFill>
                <a:latin typeface="Arial Narrow" pitchFamily="34" charset="0"/>
              </a:rPr>
              <a:t>currentNode</a:t>
            </a:r>
            <a:endParaRPr lang="en-GB"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endParaRPr lang="en-GB" sz="9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a:t>
            </a:r>
            <a:r>
              <a:rPr lang="en-GB" dirty="0">
                <a:solidFill>
                  <a:schemeClr val="tx1">
                    <a:lumMod val="95000"/>
                    <a:lumOff val="5000"/>
                  </a:schemeClr>
                </a:solidFill>
                <a:latin typeface="Arial Narrow" pitchFamily="34" charset="0"/>
              </a:rPr>
              <a:t>if</a:t>
            </a:r>
            <a:r>
              <a:rPr lang="en-GB" b="0" dirty="0">
                <a:solidFill>
                  <a:schemeClr val="tx1">
                    <a:lumMod val="95000"/>
                    <a:lumOff val="5000"/>
                  </a:schemeClr>
                </a:solidFill>
                <a:latin typeface="Arial Narrow" pitchFamily="34" charset="0"/>
              </a:rPr>
              <a:t>( </a:t>
            </a:r>
            <a:r>
              <a:rPr lang="en-GB" b="0" dirty="0" err="1">
                <a:solidFill>
                  <a:schemeClr val="tx1">
                    <a:lumMod val="95000"/>
                    <a:lumOff val="5000"/>
                  </a:schemeClr>
                </a:solidFill>
                <a:latin typeface="Arial Narrow" pitchFamily="34" charset="0"/>
              </a:rPr>
              <a:t>currentNode</a:t>
            </a:r>
            <a:r>
              <a:rPr lang="en-GB" b="0" dirty="0">
                <a:solidFill>
                  <a:schemeClr val="tx1">
                    <a:lumMod val="95000"/>
                    <a:lumOff val="5000"/>
                  </a:schemeClr>
                </a:solidFill>
                <a:latin typeface="Arial Narrow" pitchFamily="34" charset="0"/>
              </a:rPr>
              <a:t> == </a:t>
            </a:r>
            <a:r>
              <a:rPr lang="en-GB" b="0" dirty="0" err="1">
                <a:solidFill>
                  <a:schemeClr val="tx1">
                    <a:lumMod val="95000"/>
                    <a:lumOff val="5000"/>
                  </a:schemeClr>
                </a:solidFill>
                <a:latin typeface="Arial Narrow" pitchFamily="34" charset="0"/>
              </a:rPr>
              <a:t>goalNode</a:t>
            </a:r>
            <a:r>
              <a:rPr lang="en-GB" b="0" dirty="0">
                <a:solidFill>
                  <a:schemeClr val="tx1">
                    <a:lumMod val="95000"/>
                    <a:lumOff val="5000"/>
                  </a:schemeClr>
                </a:solidFill>
                <a:latin typeface="Arial Narrow" pitchFamily="34" charset="0"/>
              </a:rPr>
              <a:t> </a:t>
            </a:r>
            <a:r>
              <a:rPr lang="en-GB" b="0" dirty="0" smtClean="0">
                <a:solidFill>
                  <a:schemeClr val="tx1">
                    <a:lumMod val="95000"/>
                    <a:lumOff val="5000"/>
                  </a:schemeClr>
                </a:solidFill>
                <a:latin typeface="Arial Narrow" pitchFamily="34" charset="0"/>
              </a:rPr>
              <a:t>) {</a:t>
            </a:r>
            <a:r>
              <a:rPr lang="en-GB"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Goal found</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a:t>
            </a:r>
            <a:r>
              <a:rPr lang="en-GB" b="0" dirty="0" smtClean="0">
                <a:solidFill>
                  <a:schemeClr val="tx1">
                    <a:lumMod val="95000"/>
                    <a:lumOff val="5000"/>
                  </a:schemeClr>
                </a:solidFill>
                <a:latin typeface="Arial Narrow" pitchFamily="34" charset="0"/>
              </a:rPr>
              <a:t>} </a:t>
            </a:r>
            <a:r>
              <a:rPr lang="en-GB" dirty="0" smtClean="0">
                <a:solidFill>
                  <a:schemeClr val="tx1">
                    <a:lumMod val="95000"/>
                    <a:lumOff val="5000"/>
                  </a:schemeClr>
                </a:solidFill>
                <a:latin typeface="Arial Narrow" pitchFamily="34" charset="0"/>
              </a:rPr>
              <a:t>else</a:t>
            </a:r>
            <a:r>
              <a:rPr lang="en-GB" dirty="0">
                <a:solidFill>
                  <a:schemeClr val="tx1">
                    <a:lumMod val="95000"/>
                    <a:lumOff val="5000"/>
                  </a:schemeClr>
                </a:solidFill>
                <a:latin typeface="Arial Narrow" pitchFamily="34" charset="0"/>
              </a:rPr>
              <a:t> </a:t>
            </a:r>
            <a:r>
              <a:rPr lang="en-GB" b="0" dirty="0" smtClean="0">
                <a:solidFill>
                  <a:schemeClr val="tx1">
                    <a:lumMod val="95000"/>
                    <a:lumOff val="5000"/>
                  </a:schemeClr>
                </a:solidFill>
                <a:latin typeface="Arial Narrow" pitchFamily="34" charset="0"/>
              </a:rPr>
              <a:t>{</a:t>
            </a:r>
            <a:endParaRPr lang="en-GB"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Create successor nodes for cells around </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a:t>
            </a:r>
            <a:r>
              <a:rPr lang="en-GB" b="0" dirty="0" err="1">
                <a:solidFill>
                  <a:schemeClr val="tx1">
                    <a:lumMod val="95000"/>
                    <a:lumOff val="5000"/>
                  </a:schemeClr>
                </a:solidFill>
                <a:latin typeface="Arial Narrow" pitchFamily="34" charset="0"/>
              </a:rPr>
              <a:t>currentNode</a:t>
            </a:r>
            <a:r>
              <a:rPr lang="en-GB" b="0" dirty="0">
                <a:solidFill>
                  <a:schemeClr val="tx1">
                    <a:lumMod val="95000"/>
                    <a:lumOff val="5000"/>
                  </a:schemeClr>
                </a:solidFill>
                <a:latin typeface="Arial Narrow" pitchFamily="34" charset="0"/>
              </a:rPr>
              <a:t> and push them onto open list</a:t>
            </a:r>
          </a:p>
          <a:p>
            <a:pPr algn="l">
              <a:tabLst>
                <a:tab pos="180975" algn="l"/>
                <a:tab pos="361950" algn="l"/>
                <a:tab pos="542925" algn="l"/>
                <a:tab pos="714375" algn="l"/>
                <a:tab pos="895350" algn="l"/>
                <a:tab pos="1076325" algn="l"/>
              </a:tabLst>
            </a:pPr>
            <a:r>
              <a:rPr lang="en-GB" sz="900"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Put </a:t>
            </a:r>
            <a:r>
              <a:rPr lang="en-GB" b="0" dirty="0" err="1">
                <a:solidFill>
                  <a:schemeClr val="tx1">
                    <a:lumMod val="95000"/>
                    <a:lumOff val="5000"/>
                  </a:schemeClr>
                </a:solidFill>
                <a:latin typeface="Arial Narrow" pitchFamily="34" charset="0"/>
              </a:rPr>
              <a:t>currentNode</a:t>
            </a:r>
            <a:r>
              <a:rPr lang="en-GB" b="0" dirty="0">
                <a:solidFill>
                  <a:schemeClr val="tx1">
                    <a:lumMod val="95000"/>
                    <a:lumOff val="5000"/>
                  </a:schemeClr>
                </a:solidFill>
                <a:latin typeface="Arial Narrow" pitchFamily="34" charset="0"/>
              </a:rPr>
              <a:t> onto closed list</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b="0" dirty="0">
                <a:solidFill>
                  <a:schemeClr val="tx1">
                    <a:lumMod val="95000"/>
                    <a:lumOff val="5000"/>
                  </a:schemeClr>
                </a:solidFill>
                <a:latin typeface="Arial Narrow" pitchFamily="34" charset="0"/>
              </a:rPr>
              <a:t>}</a:t>
            </a:r>
          </a:p>
        </p:txBody>
      </p:sp>
      <p:sp>
        <p:nvSpPr>
          <p:cNvPr id="6" name="Rectangle 16"/>
          <p:cNvSpPr>
            <a:spLocks noChangeArrowheads="1"/>
          </p:cNvSpPr>
          <p:nvPr/>
        </p:nvSpPr>
        <p:spPr bwMode="auto">
          <a:xfrm>
            <a:off x="5256987"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 name="Rectangle 17"/>
          <p:cNvSpPr>
            <a:spLocks noChangeArrowheads="1"/>
          </p:cNvSpPr>
          <p:nvPr/>
        </p:nvSpPr>
        <p:spPr bwMode="auto">
          <a:xfrm>
            <a:off x="5723712"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 name="Rectangle 18"/>
          <p:cNvSpPr>
            <a:spLocks noChangeArrowheads="1"/>
          </p:cNvSpPr>
          <p:nvPr/>
        </p:nvSpPr>
        <p:spPr bwMode="auto">
          <a:xfrm>
            <a:off x="6192025"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 name="Rectangle 19"/>
          <p:cNvSpPr>
            <a:spLocks noChangeArrowheads="1"/>
          </p:cNvSpPr>
          <p:nvPr/>
        </p:nvSpPr>
        <p:spPr bwMode="auto">
          <a:xfrm>
            <a:off x="6660337"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 name="Rectangle 20"/>
          <p:cNvSpPr>
            <a:spLocks noChangeArrowheads="1"/>
          </p:cNvSpPr>
          <p:nvPr/>
        </p:nvSpPr>
        <p:spPr bwMode="auto">
          <a:xfrm>
            <a:off x="7127062"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 name="Rectangle 21"/>
          <p:cNvSpPr>
            <a:spLocks noChangeArrowheads="1"/>
          </p:cNvSpPr>
          <p:nvPr/>
        </p:nvSpPr>
        <p:spPr bwMode="auto">
          <a:xfrm>
            <a:off x="7595375"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 name="Rectangle 24"/>
          <p:cNvSpPr>
            <a:spLocks noChangeArrowheads="1"/>
          </p:cNvSpPr>
          <p:nvPr/>
        </p:nvSpPr>
        <p:spPr bwMode="auto">
          <a:xfrm>
            <a:off x="8065275" y="67527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 name="Rectangle 25"/>
          <p:cNvSpPr>
            <a:spLocks noChangeArrowheads="1"/>
          </p:cNvSpPr>
          <p:nvPr/>
        </p:nvSpPr>
        <p:spPr bwMode="auto">
          <a:xfrm>
            <a:off x="5256987"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 name="Rectangle 26"/>
          <p:cNvSpPr>
            <a:spLocks noChangeArrowheads="1"/>
          </p:cNvSpPr>
          <p:nvPr/>
        </p:nvSpPr>
        <p:spPr bwMode="auto">
          <a:xfrm>
            <a:off x="5723712"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 name="Rectangle 27"/>
          <p:cNvSpPr>
            <a:spLocks noChangeArrowheads="1"/>
          </p:cNvSpPr>
          <p:nvPr/>
        </p:nvSpPr>
        <p:spPr bwMode="auto">
          <a:xfrm>
            <a:off x="6192025"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 name="Rectangle 28"/>
          <p:cNvSpPr>
            <a:spLocks noChangeArrowheads="1"/>
          </p:cNvSpPr>
          <p:nvPr/>
        </p:nvSpPr>
        <p:spPr bwMode="auto">
          <a:xfrm>
            <a:off x="6660337"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 name="Rectangle 29"/>
          <p:cNvSpPr>
            <a:spLocks noChangeArrowheads="1"/>
          </p:cNvSpPr>
          <p:nvPr/>
        </p:nvSpPr>
        <p:spPr bwMode="auto">
          <a:xfrm>
            <a:off x="7127062"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 name="Rectangle 30"/>
          <p:cNvSpPr>
            <a:spLocks noChangeArrowheads="1"/>
          </p:cNvSpPr>
          <p:nvPr/>
        </p:nvSpPr>
        <p:spPr bwMode="auto">
          <a:xfrm>
            <a:off x="7595375"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 name="Rectangle 31"/>
          <p:cNvSpPr>
            <a:spLocks noChangeArrowheads="1"/>
          </p:cNvSpPr>
          <p:nvPr/>
        </p:nvSpPr>
        <p:spPr bwMode="auto">
          <a:xfrm>
            <a:off x="8065275" y="1143584"/>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 name="Rectangle 32"/>
          <p:cNvSpPr>
            <a:spLocks noChangeArrowheads="1"/>
          </p:cNvSpPr>
          <p:nvPr/>
        </p:nvSpPr>
        <p:spPr bwMode="auto">
          <a:xfrm>
            <a:off x="5256987"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 name="Rectangle 33"/>
          <p:cNvSpPr>
            <a:spLocks noChangeArrowheads="1"/>
          </p:cNvSpPr>
          <p:nvPr/>
        </p:nvSpPr>
        <p:spPr bwMode="auto">
          <a:xfrm>
            <a:off x="5723712"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 name="Rectangle 34"/>
          <p:cNvSpPr>
            <a:spLocks noChangeArrowheads="1"/>
          </p:cNvSpPr>
          <p:nvPr/>
        </p:nvSpPr>
        <p:spPr bwMode="auto">
          <a:xfrm>
            <a:off x="6192025"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 name="Rectangle 35"/>
          <p:cNvSpPr>
            <a:spLocks noChangeArrowheads="1"/>
          </p:cNvSpPr>
          <p:nvPr/>
        </p:nvSpPr>
        <p:spPr bwMode="auto">
          <a:xfrm>
            <a:off x="6660337"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 name="Rectangle 36"/>
          <p:cNvSpPr>
            <a:spLocks noChangeArrowheads="1"/>
          </p:cNvSpPr>
          <p:nvPr/>
        </p:nvSpPr>
        <p:spPr bwMode="auto">
          <a:xfrm>
            <a:off x="7127062"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 name="Rectangle 37"/>
          <p:cNvSpPr>
            <a:spLocks noChangeArrowheads="1"/>
          </p:cNvSpPr>
          <p:nvPr/>
        </p:nvSpPr>
        <p:spPr bwMode="auto">
          <a:xfrm>
            <a:off x="7595375"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 name="Rectangle 38"/>
          <p:cNvSpPr>
            <a:spLocks noChangeArrowheads="1"/>
          </p:cNvSpPr>
          <p:nvPr/>
        </p:nvSpPr>
        <p:spPr bwMode="auto">
          <a:xfrm>
            <a:off x="8065275" y="161189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 name="Rectangle 39"/>
          <p:cNvSpPr>
            <a:spLocks noChangeArrowheads="1"/>
          </p:cNvSpPr>
          <p:nvPr/>
        </p:nvSpPr>
        <p:spPr bwMode="auto">
          <a:xfrm>
            <a:off x="5256987"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 name="Rectangle 40"/>
          <p:cNvSpPr>
            <a:spLocks noChangeArrowheads="1"/>
          </p:cNvSpPr>
          <p:nvPr/>
        </p:nvSpPr>
        <p:spPr bwMode="auto">
          <a:xfrm>
            <a:off x="5723712"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 name="Rectangle 41"/>
          <p:cNvSpPr>
            <a:spLocks noChangeArrowheads="1"/>
          </p:cNvSpPr>
          <p:nvPr/>
        </p:nvSpPr>
        <p:spPr bwMode="auto">
          <a:xfrm>
            <a:off x="6192025"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 name="Rectangle 42"/>
          <p:cNvSpPr>
            <a:spLocks noChangeArrowheads="1"/>
          </p:cNvSpPr>
          <p:nvPr/>
        </p:nvSpPr>
        <p:spPr bwMode="auto">
          <a:xfrm>
            <a:off x="6660337"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 name="Rectangle 43"/>
          <p:cNvSpPr>
            <a:spLocks noChangeArrowheads="1"/>
          </p:cNvSpPr>
          <p:nvPr/>
        </p:nvSpPr>
        <p:spPr bwMode="auto">
          <a:xfrm>
            <a:off x="7127062"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 name="Rectangle 44"/>
          <p:cNvSpPr>
            <a:spLocks noChangeArrowheads="1"/>
          </p:cNvSpPr>
          <p:nvPr/>
        </p:nvSpPr>
        <p:spPr bwMode="auto">
          <a:xfrm>
            <a:off x="7595375"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 name="Rectangle 45"/>
          <p:cNvSpPr>
            <a:spLocks noChangeArrowheads="1"/>
          </p:cNvSpPr>
          <p:nvPr/>
        </p:nvSpPr>
        <p:spPr bwMode="auto">
          <a:xfrm>
            <a:off x="8065275" y="2080209"/>
            <a:ext cx="466725" cy="468313"/>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 name="Rectangle 46"/>
          <p:cNvSpPr>
            <a:spLocks noChangeArrowheads="1"/>
          </p:cNvSpPr>
          <p:nvPr/>
        </p:nvSpPr>
        <p:spPr bwMode="auto">
          <a:xfrm>
            <a:off x="5256987"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 name="Rectangle 47"/>
          <p:cNvSpPr>
            <a:spLocks noChangeArrowheads="1"/>
          </p:cNvSpPr>
          <p:nvPr/>
        </p:nvSpPr>
        <p:spPr bwMode="auto">
          <a:xfrm>
            <a:off x="5723712"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 name="Rectangle 48"/>
          <p:cNvSpPr>
            <a:spLocks noChangeArrowheads="1"/>
          </p:cNvSpPr>
          <p:nvPr/>
        </p:nvSpPr>
        <p:spPr bwMode="auto">
          <a:xfrm>
            <a:off x="6192025"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 name="Rectangle 49"/>
          <p:cNvSpPr>
            <a:spLocks noChangeArrowheads="1"/>
          </p:cNvSpPr>
          <p:nvPr/>
        </p:nvSpPr>
        <p:spPr bwMode="auto">
          <a:xfrm>
            <a:off x="6660337"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 name="Rectangle 50"/>
          <p:cNvSpPr>
            <a:spLocks noChangeArrowheads="1"/>
          </p:cNvSpPr>
          <p:nvPr/>
        </p:nvSpPr>
        <p:spPr bwMode="auto">
          <a:xfrm>
            <a:off x="7127062"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 name="Rectangle 51"/>
          <p:cNvSpPr>
            <a:spLocks noChangeArrowheads="1"/>
          </p:cNvSpPr>
          <p:nvPr/>
        </p:nvSpPr>
        <p:spPr bwMode="auto">
          <a:xfrm>
            <a:off x="7595375"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 name="Rectangle 52"/>
          <p:cNvSpPr>
            <a:spLocks noChangeArrowheads="1"/>
          </p:cNvSpPr>
          <p:nvPr/>
        </p:nvSpPr>
        <p:spPr bwMode="auto">
          <a:xfrm>
            <a:off x="8065275" y="2548522"/>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 name="Rectangle 53"/>
          <p:cNvSpPr>
            <a:spLocks noChangeArrowheads="1"/>
          </p:cNvSpPr>
          <p:nvPr/>
        </p:nvSpPr>
        <p:spPr bwMode="auto">
          <a:xfrm>
            <a:off x="5256987"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 name="Rectangle 54"/>
          <p:cNvSpPr>
            <a:spLocks noChangeArrowheads="1"/>
          </p:cNvSpPr>
          <p:nvPr/>
        </p:nvSpPr>
        <p:spPr bwMode="auto">
          <a:xfrm>
            <a:off x="5723712"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 name="Rectangle 55"/>
          <p:cNvSpPr>
            <a:spLocks noChangeArrowheads="1"/>
          </p:cNvSpPr>
          <p:nvPr/>
        </p:nvSpPr>
        <p:spPr bwMode="auto">
          <a:xfrm>
            <a:off x="6192025"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 name="Rectangle 56"/>
          <p:cNvSpPr>
            <a:spLocks noChangeArrowheads="1"/>
          </p:cNvSpPr>
          <p:nvPr/>
        </p:nvSpPr>
        <p:spPr bwMode="auto">
          <a:xfrm>
            <a:off x="6660337"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 name="Rectangle 57"/>
          <p:cNvSpPr>
            <a:spLocks noChangeArrowheads="1"/>
          </p:cNvSpPr>
          <p:nvPr/>
        </p:nvSpPr>
        <p:spPr bwMode="auto">
          <a:xfrm>
            <a:off x="7127062"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 name="Rectangle 58"/>
          <p:cNvSpPr>
            <a:spLocks noChangeArrowheads="1"/>
          </p:cNvSpPr>
          <p:nvPr/>
        </p:nvSpPr>
        <p:spPr bwMode="auto">
          <a:xfrm>
            <a:off x="7595375"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 name="Rectangle 59"/>
          <p:cNvSpPr>
            <a:spLocks noChangeArrowheads="1"/>
          </p:cNvSpPr>
          <p:nvPr/>
        </p:nvSpPr>
        <p:spPr bwMode="auto">
          <a:xfrm>
            <a:off x="8065275" y="3015247"/>
            <a:ext cx="466725" cy="468312"/>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 name="Rectangle 62"/>
          <p:cNvSpPr>
            <a:spLocks noChangeArrowheads="1"/>
          </p:cNvSpPr>
          <p:nvPr/>
        </p:nvSpPr>
        <p:spPr bwMode="auto">
          <a:xfrm>
            <a:off x="897265" y="4024684"/>
            <a:ext cx="4183961" cy="923330"/>
          </a:xfrm>
          <a:prstGeom prst="rect">
            <a:avLst/>
          </a:prstGeom>
          <a:noFill/>
          <a:ln w="9525">
            <a:noFill/>
            <a:miter lim="800000"/>
            <a:headEnd/>
            <a:tailEnd/>
          </a:ln>
        </p:spPr>
        <p:txBody>
          <a:bodyPr wrap="square" anchor="ctr">
            <a:spAutoFit/>
          </a:bodyPr>
          <a:lstStyle/>
          <a:p>
            <a:pPr marL="266700" indent="-266700" algn="l">
              <a:tabLst>
                <a:tab pos="542925" algn="l"/>
                <a:tab pos="895350" algn="l"/>
                <a:tab pos="1257300" algn="l"/>
                <a:tab pos="1619250" algn="l"/>
              </a:tabLst>
            </a:pPr>
            <a:r>
              <a:rPr lang="en-GB" dirty="0">
                <a:solidFill>
                  <a:schemeClr val="tx1">
                    <a:lumMod val="95000"/>
                    <a:lumOff val="5000"/>
                  </a:schemeClr>
                </a:solidFill>
                <a:latin typeface="Arial Narrow" pitchFamily="34" charset="0"/>
              </a:rPr>
              <a:t>Questions:</a:t>
            </a:r>
          </a:p>
          <a:p>
            <a:pPr marL="266700" indent="-266700" algn="l">
              <a:tabLst>
                <a:tab pos="542925" algn="l"/>
                <a:tab pos="895350" algn="l"/>
                <a:tab pos="1257300" algn="l"/>
                <a:tab pos="1619250" algn="l"/>
              </a:tabLst>
            </a:pPr>
            <a:r>
              <a:rPr lang="en-GB" b="0" dirty="0">
                <a:solidFill>
                  <a:schemeClr val="tx1">
                    <a:lumMod val="95000"/>
                    <a:lumOff val="5000"/>
                  </a:schemeClr>
                </a:solidFill>
                <a:latin typeface="Arial Narrow" pitchFamily="34" charset="0"/>
                <a:cs typeface="Arial" charset="0"/>
              </a:rPr>
              <a:t>● </a:t>
            </a:r>
            <a:r>
              <a:rPr lang="en-GB" b="0" dirty="0">
                <a:solidFill>
                  <a:schemeClr val="tx1">
                    <a:lumMod val="95000"/>
                    <a:lumOff val="5000"/>
                  </a:schemeClr>
                </a:solidFill>
                <a:latin typeface="Arial Narrow" pitchFamily="34" charset="0"/>
              </a:rPr>
              <a:t>What node should be popped from open list?</a:t>
            </a:r>
          </a:p>
          <a:p>
            <a:pPr marL="266700" indent="-266700" algn="l">
              <a:tabLst>
                <a:tab pos="542925" algn="l"/>
                <a:tab pos="895350" algn="l"/>
                <a:tab pos="1257300" algn="l"/>
                <a:tab pos="1619250" algn="l"/>
              </a:tabLst>
            </a:pPr>
            <a:r>
              <a:rPr lang="en-GB" b="0" dirty="0">
                <a:solidFill>
                  <a:schemeClr val="tx1">
                    <a:lumMod val="95000"/>
                    <a:lumOff val="5000"/>
                  </a:schemeClr>
                </a:solidFill>
                <a:latin typeface="Arial Narrow" pitchFamily="34" charset="0"/>
                <a:cs typeface="Arial" charset="0"/>
              </a:rPr>
              <a:t>● Which successor nodes should be created?</a:t>
            </a:r>
            <a:endParaRPr lang="en-GB" b="0" dirty="0">
              <a:solidFill>
                <a:schemeClr val="tx1">
                  <a:lumMod val="95000"/>
                  <a:lumOff val="5000"/>
                </a:schemeClr>
              </a:solidFill>
              <a:cs typeface="Arial" charset="0"/>
            </a:endParaRPr>
          </a:p>
        </p:txBody>
      </p:sp>
      <p:sp>
        <p:nvSpPr>
          <p:cNvPr id="49" name="Rectangle 64"/>
          <p:cNvSpPr>
            <a:spLocks noChangeArrowheads="1"/>
          </p:cNvSpPr>
          <p:nvPr/>
        </p:nvSpPr>
        <p:spPr bwMode="auto">
          <a:xfrm>
            <a:off x="5149037" y="3521209"/>
            <a:ext cx="3708400" cy="762000"/>
          </a:xfrm>
          <a:prstGeom prst="rect">
            <a:avLst/>
          </a:prstGeom>
          <a:noFill/>
          <a:ln w="9525">
            <a:noFill/>
            <a:miter lim="800000"/>
            <a:headEnd/>
            <a:tailEnd/>
          </a:ln>
        </p:spPr>
        <p:txBody>
          <a:bodyPr anchor="ctr">
            <a:spAutoFit/>
          </a:bodyPr>
          <a:lstStyle/>
          <a:p>
            <a:pPr marL="266700" indent="-266700" algn="l">
              <a:spcAft>
                <a:spcPct val="20000"/>
              </a:spcAft>
              <a:tabLst>
                <a:tab pos="542925" algn="l"/>
                <a:tab pos="895350" algn="l"/>
                <a:tab pos="1257300" algn="l"/>
                <a:tab pos="1619250" algn="l"/>
              </a:tabLst>
            </a:pPr>
            <a:r>
              <a:rPr lang="en-GB" sz="2000">
                <a:solidFill>
                  <a:schemeClr val="tx1">
                    <a:lumMod val="95000"/>
                    <a:lumOff val="5000"/>
                  </a:schemeClr>
                </a:solidFill>
                <a:latin typeface="Arial Narrow" pitchFamily="34" charset="0"/>
              </a:rPr>
              <a:t>Open list: { }</a:t>
            </a:r>
          </a:p>
          <a:p>
            <a:pPr marL="266700" indent="-266700" algn="l">
              <a:spcAft>
                <a:spcPct val="20000"/>
              </a:spcAft>
              <a:tabLst>
                <a:tab pos="542925" algn="l"/>
                <a:tab pos="895350" algn="l"/>
                <a:tab pos="1257300" algn="l"/>
                <a:tab pos="1619250" algn="l"/>
              </a:tabLst>
            </a:pPr>
            <a:r>
              <a:rPr lang="en-GB" sz="2000">
                <a:solidFill>
                  <a:schemeClr val="tx1">
                    <a:lumMod val="95000"/>
                    <a:lumOff val="5000"/>
                  </a:schemeClr>
                </a:solidFill>
                <a:latin typeface="Arial Narrow" pitchFamily="34" charset="0"/>
              </a:rPr>
              <a:t>Closed list: { )</a:t>
            </a:r>
            <a:endParaRPr lang="en-GB" sz="2000" b="0">
              <a:solidFill>
                <a:schemeClr val="tx1">
                  <a:lumMod val="95000"/>
                  <a:lumOff val="5000"/>
                </a:schemeClr>
              </a:solidFill>
              <a:cs typeface="Arial" charset="0"/>
            </a:endParaRPr>
          </a:p>
        </p:txBody>
      </p:sp>
      <p:sp>
        <p:nvSpPr>
          <p:cNvPr id="50" name="Rectangle 65"/>
          <p:cNvSpPr>
            <a:spLocks noChangeArrowheads="1"/>
          </p:cNvSpPr>
          <p:nvPr/>
        </p:nvSpPr>
        <p:spPr bwMode="auto">
          <a:xfrm>
            <a:off x="5723712" y="2078622"/>
            <a:ext cx="466725" cy="468312"/>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 name="Rectangle 66"/>
          <p:cNvSpPr>
            <a:spLocks noChangeArrowheads="1"/>
          </p:cNvSpPr>
          <p:nvPr/>
        </p:nvSpPr>
        <p:spPr bwMode="auto">
          <a:xfrm>
            <a:off x="5723712" y="2078622"/>
            <a:ext cx="466725" cy="468312"/>
          </a:xfrm>
          <a:prstGeom prst="rect">
            <a:avLst/>
          </a:prstGeom>
          <a:solidFill>
            <a:srgbClr val="FF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 name="Text Box 60"/>
          <p:cNvSpPr txBox="1">
            <a:spLocks noChangeArrowheads="1"/>
          </p:cNvSpPr>
          <p:nvPr/>
        </p:nvSpPr>
        <p:spPr bwMode="auto">
          <a:xfrm>
            <a:off x="5688787" y="2134184"/>
            <a:ext cx="497252" cy="307777"/>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sz="1400">
                <a:solidFill>
                  <a:schemeClr val="tx1">
                    <a:lumMod val="95000"/>
                    <a:lumOff val="5000"/>
                  </a:schemeClr>
                </a:solidFill>
                <a:latin typeface="Arial Narrow" pitchFamily="34" charset="0"/>
              </a:rPr>
              <a:t>Start</a:t>
            </a:r>
          </a:p>
        </p:txBody>
      </p:sp>
      <p:sp>
        <p:nvSpPr>
          <p:cNvPr id="53" name="Text Box 61"/>
          <p:cNvSpPr txBox="1">
            <a:spLocks noChangeArrowheads="1"/>
          </p:cNvSpPr>
          <p:nvPr/>
        </p:nvSpPr>
        <p:spPr bwMode="auto">
          <a:xfrm>
            <a:off x="8028762" y="1683334"/>
            <a:ext cx="458788" cy="304800"/>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sz="1400">
                <a:solidFill>
                  <a:schemeClr val="tx1">
                    <a:lumMod val="95000"/>
                    <a:lumOff val="5000"/>
                  </a:schemeClr>
                </a:solidFill>
                <a:latin typeface="Arial Narrow" pitchFamily="34" charset="0"/>
              </a:rPr>
              <a:t>End</a:t>
            </a:r>
          </a:p>
        </p:txBody>
      </p:sp>
      <p:sp>
        <p:nvSpPr>
          <p:cNvPr id="54" name="Rectangle 67"/>
          <p:cNvSpPr>
            <a:spLocks noChangeArrowheads="1"/>
          </p:cNvSpPr>
          <p:nvPr/>
        </p:nvSpPr>
        <p:spPr bwMode="auto">
          <a:xfrm>
            <a:off x="5149037" y="3521209"/>
            <a:ext cx="3708400" cy="762000"/>
          </a:xfrm>
          <a:prstGeom prst="rect">
            <a:avLst/>
          </a:prstGeom>
          <a:noFill/>
          <a:ln w="9525">
            <a:noFill/>
            <a:miter lim="800000"/>
            <a:headEnd/>
            <a:tailEnd/>
          </a:ln>
        </p:spPr>
        <p:txBody>
          <a:bodyPr anchor="ctr">
            <a:spAutoFit/>
          </a:bodyPr>
          <a:lstStyle/>
          <a:p>
            <a:pPr marL="266700" indent="-266700" algn="l">
              <a:spcAft>
                <a:spcPct val="20000"/>
              </a:spcAft>
              <a:tabLst>
                <a:tab pos="542925" algn="l"/>
                <a:tab pos="895350" algn="l"/>
                <a:tab pos="1257300" algn="l"/>
                <a:tab pos="1619250" algn="l"/>
              </a:tabLst>
            </a:pPr>
            <a:r>
              <a:rPr lang="en-GB" sz="2000">
                <a:solidFill>
                  <a:schemeClr val="tx1">
                    <a:lumMod val="95000"/>
                    <a:lumOff val="5000"/>
                  </a:schemeClr>
                </a:solidFill>
                <a:latin typeface="Arial Narrow" pitchFamily="34" charset="0"/>
              </a:rPr>
              <a:t>Open list: { (2,4) }</a:t>
            </a:r>
          </a:p>
          <a:p>
            <a:pPr marL="266700" indent="-266700" algn="l">
              <a:spcAft>
                <a:spcPct val="20000"/>
              </a:spcAft>
              <a:tabLst>
                <a:tab pos="542925" algn="l"/>
                <a:tab pos="895350" algn="l"/>
                <a:tab pos="1257300" algn="l"/>
                <a:tab pos="1619250" algn="l"/>
              </a:tabLst>
            </a:pPr>
            <a:r>
              <a:rPr lang="en-GB" sz="2000">
                <a:solidFill>
                  <a:schemeClr val="tx1">
                    <a:lumMod val="95000"/>
                    <a:lumOff val="5000"/>
                  </a:schemeClr>
                </a:solidFill>
                <a:latin typeface="Arial Narrow" pitchFamily="34" charset="0"/>
              </a:rPr>
              <a:t>Closed list: { )</a:t>
            </a:r>
            <a:endParaRPr lang="en-GB" sz="2000" b="0">
              <a:solidFill>
                <a:schemeClr val="tx1">
                  <a:lumMod val="95000"/>
                  <a:lumOff val="5000"/>
                </a:schemeClr>
              </a:solidFill>
              <a:cs typeface="Arial" charset="0"/>
            </a:endParaRPr>
          </a:p>
        </p:txBody>
      </p:sp>
      <p:sp>
        <p:nvSpPr>
          <p:cNvPr id="55" name="Rectangle 68"/>
          <p:cNvSpPr>
            <a:spLocks noChangeArrowheads="1"/>
          </p:cNvSpPr>
          <p:nvPr/>
        </p:nvSpPr>
        <p:spPr bwMode="auto">
          <a:xfrm>
            <a:off x="5149037" y="3521209"/>
            <a:ext cx="3708400" cy="1138773"/>
          </a:xfrm>
          <a:prstGeom prst="rect">
            <a:avLst/>
          </a:prstGeom>
          <a:noFill/>
          <a:ln w="9525">
            <a:noFill/>
            <a:miter lim="800000"/>
            <a:headEnd/>
            <a:tailEnd/>
          </a:ln>
        </p:spPr>
        <p:txBody>
          <a:bodyPr anchor="ctr">
            <a:spAutoFit/>
          </a:bodyPr>
          <a:lstStyle/>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Arial Narrow" pitchFamily="34" charset="0"/>
              </a:rPr>
              <a:t>Open list: { (1,3), (2,3), (3,3), (1,4), </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Arial Narrow" pitchFamily="34" charset="0"/>
              </a:rPr>
              <a:t>				(3,4), (1,5), (2,5), (3,5) }</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Arial Narrow" pitchFamily="34" charset="0"/>
              </a:rPr>
              <a:t>Closed list: { (2,4) )</a:t>
            </a:r>
            <a:endParaRPr lang="en-GB" sz="2000" b="0" dirty="0">
              <a:solidFill>
                <a:schemeClr val="tx1">
                  <a:lumMod val="95000"/>
                  <a:lumOff val="5000"/>
                </a:schemeClr>
              </a:solidFill>
              <a:cs typeface="Arial" charset="0"/>
            </a:endParaRPr>
          </a:p>
        </p:txBody>
      </p:sp>
      <p:sp>
        <p:nvSpPr>
          <p:cNvPr id="56" name="Rectangle 69"/>
          <p:cNvSpPr>
            <a:spLocks noChangeArrowheads="1"/>
          </p:cNvSpPr>
          <p:nvPr/>
        </p:nvSpPr>
        <p:spPr bwMode="auto">
          <a:xfrm>
            <a:off x="5256987" y="1610309"/>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 name="Rectangle 70"/>
          <p:cNvSpPr>
            <a:spLocks noChangeArrowheads="1"/>
          </p:cNvSpPr>
          <p:nvPr/>
        </p:nvSpPr>
        <p:spPr bwMode="auto">
          <a:xfrm>
            <a:off x="5723712" y="1610309"/>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 name="Rectangle 71"/>
          <p:cNvSpPr>
            <a:spLocks noChangeArrowheads="1"/>
          </p:cNvSpPr>
          <p:nvPr/>
        </p:nvSpPr>
        <p:spPr bwMode="auto">
          <a:xfrm>
            <a:off x="6193612" y="1610309"/>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9" name="Rectangle 72"/>
          <p:cNvSpPr>
            <a:spLocks noChangeArrowheads="1"/>
          </p:cNvSpPr>
          <p:nvPr/>
        </p:nvSpPr>
        <p:spPr bwMode="auto">
          <a:xfrm>
            <a:off x="6193612" y="2078622"/>
            <a:ext cx="466725" cy="468312"/>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 name="Rectangle 73"/>
          <p:cNvSpPr>
            <a:spLocks noChangeArrowheads="1"/>
          </p:cNvSpPr>
          <p:nvPr/>
        </p:nvSpPr>
        <p:spPr bwMode="auto">
          <a:xfrm>
            <a:off x="6193612" y="2546934"/>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 name="Rectangle 74"/>
          <p:cNvSpPr>
            <a:spLocks noChangeArrowheads="1"/>
          </p:cNvSpPr>
          <p:nvPr/>
        </p:nvSpPr>
        <p:spPr bwMode="auto">
          <a:xfrm>
            <a:off x="5723712" y="2546934"/>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 name="Rectangle 75"/>
          <p:cNvSpPr>
            <a:spLocks noChangeArrowheads="1"/>
          </p:cNvSpPr>
          <p:nvPr/>
        </p:nvSpPr>
        <p:spPr bwMode="auto">
          <a:xfrm>
            <a:off x="5256987" y="2078622"/>
            <a:ext cx="466725" cy="468312"/>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 name="Rectangle 76"/>
          <p:cNvSpPr>
            <a:spLocks noChangeArrowheads="1"/>
          </p:cNvSpPr>
          <p:nvPr/>
        </p:nvSpPr>
        <p:spPr bwMode="auto">
          <a:xfrm>
            <a:off x="5256987" y="2546934"/>
            <a:ext cx="466725" cy="468313"/>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 name="Rectangle 78"/>
          <p:cNvSpPr>
            <a:spLocks noChangeArrowheads="1"/>
          </p:cNvSpPr>
          <p:nvPr/>
        </p:nvSpPr>
        <p:spPr bwMode="auto">
          <a:xfrm>
            <a:off x="5256088" y="664824"/>
            <a:ext cx="3708400" cy="244475"/>
          </a:xfrm>
          <a:prstGeom prst="rect">
            <a:avLst/>
          </a:prstGeom>
          <a:noFill/>
          <a:ln w="9525">
            <a:noFill/>
            <a:miter lim="800000"/>
            <a:headEnd/>
            <a:tailEnd/>
          </a:ln>
          <a:scene3d>
            <a:camera prst="orthographicFront"/>
            <a:lightRig rig="threePt" dir="t"/>
          </a:scene3d>
          <a:sp3d>
            <a:bevelT/>
          </a:sp3d>
        </p:spPr>
        <p:txBody>
          <a:bodyPr anchor="ctr">
            <a:spAutoFit/>
          </a:bodyPr>
          <a:lstStyle/>
          <a:p>
            <a:pPr marL="266700" indent="-266700" algn="l">
              <a:spcAft>
                <a:spcPct val="20000"/>
              </a:spcAft>
              <a:tabLst>
                <a:tab pos="542925" algn="l"/>
                <a:tab pos="895350" algn="l"/>
                <a:tab pos="1257300" algn="l"/>
                <a:tab pos="1619250" algn="l"/>
              </a:tabLst>
            </a:pPr>
            <a:r>
              <a:rPr lang="en-GB" sz="1000" b="0" dirty="0">
                <a:solidFill>
                  <a:schemeClr val="tx1">
                    <a:lumMod val="95000"/>
                    <a:lumOff val="5000"/>
                  </a:schemeClr>
                </a:solidFill>
                <a:latin typeface="Arial Black" pitchFamily="34" charset="0"/>
                <a:cs typeface="Arial" charset="0"/>
              </a:rPr>
              <a:t>1         2         3        4         5         6         7       </a:t>
            </a:r>
          </a:p>
        </p:txBody>
      </p:sp>
      <p:sp>
        <p:nvSpPr>
          <p:cNvPr id="65"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Common Structure</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5528377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childTnLst>
                                </p:cTn>
                              </p:par>
                            </p:childTnLst>
                          </p:cTn>
                        </p:par>
                        <p:par>
                          <p:cTn id="50" fill="hold">
                            <p:stCondLst>
                              <p:cond delay="0"/>
                            </p:stCondLst>
                            <p:childTnLst>
                              <p:par>
                                <p:cTn id="51" presetID="10" presetClass="entr" presetSubtype="0" fill="hold" grpId="0"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1000"/>
                                        <p:tgtEl>
                                          <p:spTgt spid="57"/>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1000"/>
                                        <p:tgtEl>
                                          <p:spTgt spid="59"/>
                                        </p:tgtEl>
                                      </p:cBhvr>
                                    </p:animEffec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1000"/>
                                        <p:tgtEl>
                                          <p:spTgt spid="63"/>
                                        </p:tgtEl>
                                      </p:cBhvr>
                                    </p:animEffec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1000"/>
                                        <p:tgtEl>
                                          <p:spTgt spid="60"/>
                                        </p:tgtEl>
                                      </p:cBhvr>
                                    </p:animEffect>
                                  </p:childTnLst>
                                </p:cTn>
                              </p:par>
                              <p:par>
                                <p:cTn id="82" presetID="1" presetClass="entr" presetSubtype="0" fill="hold" nodeType="withEffect">
                                  <p:stCondLst>
                                    <p:cond delay="0"/>
                                  </p:stCondLst>
                                  <p:childTnLst>
                                    <p:set>
                                      <p:cBhvr>
                                        <p:cTn id="83"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
                                            <p:txEl>
                                              <p:pRg st="12" end="12"/>
                                            </p:txEl>
                                          </p:spTgt>
                                        </p:tgtEl>
                                        <p:attrNameLst>
                                          <p:attrName>style.visibility</p:attrName>
                                        </p:attrNameLst>
                                      </p:cBhvr>
                                      <p:to>
                                        <p:strVal val="visible"/>
                                      </p:to>
                                    </p:set>
                                  </p:childTnLst>
                                </p:cTn>
                              </p:par>
                            </p:childTnLst>
                          </p:cTn>
                        </p:par>
                        <p:par>
                          <p:cTn id="88" fill="hold">
                            <p:stCondLst>
                              <p:cond delay="0"/>
                            </p:stCondLst>
                            <p:childTnLst>
                              <p:par>
                                <p:cTn id="89" presetID="10" presetClass="entr" presetSubtype="0" fill="hold" grpId="0"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childTnLst>
                          </p:cTn>
                        </p:par>
                        <p:par>
                          <p:cTn id="92" fill="hold">
                            <p:stCondLst>
                              <p:cond delay="500"/>
                            </p:stCondLst>
                            <p:childTnLst>
                              <p:par>
                                <p:cTn id="93" presetID="10" presetClass="exit" presetSubtype="0" fill="hold" grpId="1" nodeType="afterEffect">
                                  <p:stCondLst>
                                    <p:cond delay="0"/>
                                  </p:stCondLst>
                                  <p:childTnLst>
                                    <p:animEffect transition="out" filter="fade">
                                      <p:cBhvr>
                                        <p:cTn id="94" dur="500"/>
                                        <p:tgtEl>
                                          <p:spTgt spid="54"/>
                                        </p:tgtEl>
                                      </p:cBhvr>
                                    </p:animEffect>
                                    <p:set>
                                      <p:cBhvr>
                                        <p:cTn id="95" dur="1" fill="hold">
                                          <p:stCondLst>
                                            <p:cond delay="499"/>
                                          </p:stCondLst>
                                        </p:cTn>
                                        <p:tgtEl>
                                          <p:spTgt spid="54"/>
                                        </p:tgtEl>
                                        <p:attrNameLst>
                                          <p:attrName>style.visibility</p:attrName>
                                        </p:attrNameLst>
                                      </p:cBhvr>
                                      <p:to>
                                        <p:strVal val="hidden"/>
                                      </p:to>
                                    </p:se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500"/>
                                        <p:tgtEl>
                                          <p:spTgt spid="55"/>
                                        </p:tgtEl>
                                      </p:cBhvr>
                                    </p:animEffect>
                                  </p:childTnLst>
                                </p:cTn>
                              </p:par>
                              <p:par>
                                <p:cTn id="100" presetID="1" presetClass="entr" presetSubtype="0" fill="hold" nodeType="withEffect">
                                  <p:stCondLst>
                                    <p:cond delay="0"/>
                                  </p:stCondLst>
                                  <p:childTnLst>
                                    <p:set>
                                      <p:cBhvr>
                                        <p:cTn id="101"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fade">
                                      <p:cBhvr>
                                        <p:cTn id="106" dur="500"/>
                                        <p:tgtEl>
                                          <p:spTgt spid="4"/>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8" grpId="0"/>
      <p:bldP spid="49" grpId="0"/>
      <p:bldP spid="50" grpId="0" animBg="1"/>
      <p:bldP spid="51" grpId="0" animBg="1"/>
      <p:bldP spid="54" grpId="0"/>
      <p:bldP spid="54" grpId="1"/>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6"/>
          <p:cNvSpPr>
            <a:spLocks noChangeArrowheads="1"/>
          </p:cNvSpPr>
          <p:nvPr/>
        </p:nvSpPr>
        <p:spPr bwMode="auto">
          <a:xfrm>
            <a:off x="5322264" y="694732"/>
            <a:ext cx="3236441" cy="3335551"/>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grpSp>
        <p:nvGrpSpPr>
          <p:cNvPr id="4" name="Group 80"/>
          <p:cNvGrpSpPr>
            <a:grpSpLocks/>
          </p:cNvGrpSpPr>
          <p:nvPr/>
        </p:nvGrpSpPr>
        <p:grpSpPr bwMode="auto">
          <a:xfrm>
            <a:off x="320799" y="1275606"/>
            <a:ext cx="4464050" cy="3671887"/>
            <a:chOff x="2721" y="777"/>
            <a:chExt cx="2812" cy="2313"/>
          </a:xfrm>
        </p:grpSpPr>
        <p:sp>
          <p:nvSpPr>
            <p:cNvPr id="5" name="Rectangle 7"/>
            <p:cNvSpPr>
              <a:spLocks noChangeArrowheads="1"/>
            </p:cNvSpPr>
            <p:nvPr/>
          </p:nvSpPr>
          <p:spPr bwMode="auto">
            <a:xfrm>
              <a:off x="2721" y="7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 name="Rectangle 8"/>
            <p:cNvSpPr>
              <a:spLocks noChangeArrowheads="1"/>
            </p:cNvSpPr>
            <p:nvPr/>
          </p:nvSpPr>
          <p:spPr bwMode="auto">
            <a:xfrm>
              <a:off x="3122" y="7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 name="Rectangle 9"/>
            <p:cNvSpPr>
              <a:spLocks noChangeArrowheads="1"/>
            </p:cNvSpPr>
            <p:nvPr/>
          </p:nvSpPr>
          <p:spPr bwMode="auto">
            <a:xfrm>
              <a:off x="3524" y="7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 name="Rectangle 10"/>
            <p:cNvSpPr>
              <a:spLocks noChangeArrowheads="1"/>
            </p:cNvSpPr>
            <p:nvPr/>
          </p:nvSpPr>
          <p:spPr bwMode="auto">
            <a:xfrm>
              <a:off x="3926" y="7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 name="Rectangle 11"/>
            <p:cNvSpPr>
              <a:spLocks noChangeArrowheads="1"/>
            </p:cNvSpPr>
            <p:nvPr/>
          </p:nvSpPr>
          <p:spPr bwMode="auto">
            <a:xfrm>
              <a:off x="4327" y="7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 name="Rectangle 12"/>
            <p:cNvSpPr>
              <a:spLocks noChangeArrowheads="1"/>
            </p:cNvSpPr>
            <p:nvPr/>
          </p:nvSpPr>
          <p:spPr bwMode="auto">
            <a:xfrm>
              <a:off x="4729" y="7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 name="Rectangle 13"/>
            <p:cNvSpPr>
              <a:spLocks noChangeArrowheads="1"/>
            </p:cNvSpPr>
            <p:nvPr/>
          </p:nvSpPr>
          <p:spPr bwMode="auto">
            <a:xfrm>
              <a:off x="5132" y="7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 name="Rectangle 14"/>
            <p:cNvSpPr>
              <a:spLocks noChangeArrowheads="1"/>
            </p:cNvSpPr>
            <p:nvPr/>
          </p:nvSpPr>
          <p:spPr bwMode="auto">
            <a:xfrm>
              <a:off x="2721" y="116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 name="Rectangle 15"/>
            <p:cNvSpPr>
              <a:spLocks noChangeArrowheads="1"/>
            </p:cNvSpPr>
            <p:nvPr/>
          </p:nvSpPr>
          <p:spPr bwMode="auto">
            <a:xfrm>
              <a:off x="3122" y="116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 name="Rectangle 16"/>
            <p:cNvSpPr>
              <a:spLocks noChangeArrowheads="1"/>
            </p:cNvSpPr>
            <p:nvPr/>
          </p:nvSpPr>
          <p:spPr bwMode="auto">
            <a:xfrm>
              <a:off x="3524" y="116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 name="Rectangle 17"/>
            <p:cNvSpPr>
              <a:spLocks noChangeArrowheads="1"/>
            </p:cNvSpPr>
            <p:nvPr/>
          </p:nvSpPr>
          <p:spPr bwMode="auto">
            <a:xfrm>
              <a:off x="3926" y="116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 name="Rectangle 18"/>
            <p:cNvSpPr>
              <a:spLocks noChangeArrowheads="1"/>
            </p:cNvSpPr>
            <p:nvPr/>
          </p:nvSpPr>
          <p:spPr bwMode="auto">
            <a:xfrm>
              <a:off x="4327" y="116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 name="Rectangle 19"/>
            <p:cNvSpPr>
              <a:spLocks noChangeArrowheads="1"/>
            </p:cNvSpPr>
            <p:nvPr/>
          </p:nvSpPr>
          <p:spPr bwMode="auto">
            <a:xfrm>
              <a:off x="4729" y="116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 name="Rectangle 20"/>
            <p:cNvSpPr>
              <a:spLocks noChangeArrowheads="1"/>
            </p:cNvSpPr>
            <p:nvPr/>
          </p:nvSpPr>
          <p:spPr bwMode="auto">
            <a:xfrm>
              <a:off x="5132" y="116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 name="Rectangle 21"/>
            <p:cNvSpPr>
              <a:spLocks noChangeArrowheads="1"/>
            </p:cNvSpPr>
            <p:nvPr/>
          </p:nvSpPr>
          <p:spPr bwMode="auto">
            <a:xfrm>
              <a:off x="2721" y="154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 name="Rectangle 22"/>
            <p:cNvSpPr>
              <a:spLocks noChangeArrowheads="1"/>
            </p:cNvSpPr>
            <p:nvPr/>
          </p:nvSpPr>
          <p:spPr bwMode="auto">
            <a:xfrm>
              <a:off x="3122" y="154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 name="Rectangle 23"/>
            <p:cNvSpPr>
              <a:spLocks noChangeArrowheads="1"/>
            </p:cNvSpPr>
            <p:nvPr/>
          </p:nvSpPr>
          <p:spPr bwMode="auto">
            <a:xfrm>
              <a:off x="3524" y="154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 name="Rectangle 24"/>
            <p:cNvSpPr>
              <a:spLocks noChangeArrowheads="1"/>
            </p:cNvSpPr>
            <p:nvPr/>
          </p:nvSpPr>
          <p:spPr bwMode="auto">
            <a:xfrm>
              <a:off x="3926" y="154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 name="Rectangle 25"/>
            <p:cNvSpPr>
              <a:spLocks noChangeArrowheads="1"/>
            </p:cNvSpPr>
            <p:nvPr/>
          </p:nvSpPr>
          <p:spPr bwMode="auto">
            <a:xfrm>
              <a:off x="4327" y="154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 name="Rectangle 26"/>
            <p:cNvSpPr>
              <a:spLocks noChangeArrowheads="1"/>
            </p:cNvSpPr>
            <p:nvPr/>
          </p:nvSpPr>
          <p:spPr bwMode="auto">
            <a:xfrm>
              <a:off x="4729" y="154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 name="Rectangle 27"/>
            <p:cNvSpPr>
              <a:spLocks noChangeArrowheads="1"/>
            </p:cNvSpPr>
            <p:nvPr/>
          </p:nvSpPr>
          <p:spPr bwMode="auto">
            <a:xfrm>
              <a:off x="5132" y="154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 name="Rectangle 28"/>
            <p:cNvSpPr>
              <a:spLocks noChangeArrowheads="1"/>
            </p:cNvSpPr>
            <p:nvPr/>
          </p:nvSpPr>
          <p:spPr bwMode="auto">
            <a:xfrm>
              <a:off x="2721" y="1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 name="Rectangle 29"/>
            <p:cNvSpPr>
              <a:spLocks noChangeArrowheads="1"/>
            </p:cNvSpPr>
            <p:nvPr/>
          </p:nvSpPr>
          <p:spPr bwMode="auto">
            <a:xfrm>
              <a:off x="3122" y="1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 name="Rectangle 30"/>
            <p:cNvSpPr>
              <a:spLocks noChangeArrowheads="1"/>
            </p:cNvSpPr>
            <p:nvPr/>
          </p:nvSpPr>
          <p:spPr bwMode="auto">
            <a:xfrm>
              <a:off x="3524" y="1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 name="Rectangle 31"/>
            <p:cNvSpPr>
              <a:spLocks noChangeArrowheads="1"/>
            </p:cNvSpPr>
            <p:nvPr/>
          </p:nvSpPr>
          <p:spPr bwMode="auto">
            <a:xfrm>
              <a:off x="3926" y="1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 name="Rectangle 32"/>
            <p:cNvSpPr>
              <a:spLocks noChangeArrowheads="1"/>
            </p:cNvSpPr>
            <p:nvPr/>
          </p:nvSpPr>
          <p:spPr bwMode="auto">
            <a:xfrm>
              <a:off x="4327" y="1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 name="Rectangle 33"/>
            <p:cNvSpPr>
              <a:spLocks noChangeArrowheads="1"/>
            </p:cNvSpPr>
            <p:nvPr/>
          </p:nvSpPr>
          <p:spPr bwMode="auto">
            <a:xfrm>
              <a:off x="4729" y="1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 name="Rectangle 34"/>
            <p:cNvSpPr>
              <a:spLocks noChangeArrowheads="1"/>
            </p:cNvSpPr>
            <p:nvPr/>
          </p:nvSpPr>
          <p:spPr bwMode="auto">
            <a:xfrm>
              <a:off x="5132" y="1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 name="Rectangle 35"/>
            <p:cNvSpPr>
              <a:spLocks noChangeArrowheads="1"/>
            </p:cNvSpPr>
            <p:nvPr/>
          </p:nvSpPr>
          <p:spPr bwMode="auto">
            <a:xfrm>
              <a:off x="2721" y="2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 name="Rectangle 36"/>
            <p:cNvSpPr>
              <a:spLocks noChangeArrowheads="1"/>
            </p:cNvSpPr>
            <p:nvPr/>
          </p:nvSpPr>
          <p:spPr bwMode="auto">
            <a:xfrm>
              <a:off x="3122" y="2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 name="Rectangle 37"/>
            <p:cNvSpPr>
              <a:spLocks noChangeArrowheads="1"/>
            </p:cNvSpPr>
            <p:nvPr/>
          </p:nvSpPr>
          <p:spPr bwMode="auto">
            <a:xfrm>
              <a:off x="3524" y="2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 name="Rectangle 38"/>
            <p:cNvSpPr>
              <a:spLocks noChangeArrowheads="1"/>
            </p:cNvSpPr>
            <p:nvPr/>
          </p:nvSpPr>
          <p:spPr bwMode="auto">
            <a:xfrm>
              <a:off x="3926" y="2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 name="Rectangle 39"/>
            <p:cNvSpPr>
              <a:spLocks noChangeArrowheads="1"/>
            </p:cNvSpPr>
            <p:nvPr/>
          </p:nvSpPr>
          <p:spPr bwMode="auto">
            <a:xfrm>
              <a:off x="4327" y="2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 name="Rectangle 40"/>
            <p:cNvSpPr>
              <a:spLocks noChangeArrowheads="1"/>
            </p:cNvSpPr>
            <p:nvPr/>
          </p:nvSpPr>
          <p:spPr bwMode="auto">
            <a:xfrm>
              <a:off x="4729" y="2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 name="Rectangle 41"/>
            <p:cNvSpPr>
              <a:spLocks noChangeArrowheads="1"/>
            </p:cNvSpPr>
            <p:nvPr/>
          </p:nvSpPr>
          <p:spPr bwMode="auto">
            <a:xfrm>
              <a:off x="5132" y="2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 name="Rectangle 42"/>
            <p:cNvSpPr>
              <a:spLocks noChangeArrowheads="1"/>
            </p:cNvSpPr>
            <p:nvPr/>
          </p:nvSpPr>
          <p:spPr bwMode="auto">
            <a:xfrm>
              <a:off x="2721" y="270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 name="Rectangle 43"/>
            <p:cNvSpPr>
              <a:spLocks noChangeArrowheads="1"/>
            </p:cNvSpPr>
            <p:nvPr/>
          </p:nvSpPr>
          <p:spPr bwMode="auto">
            <a:xfrm>
              <a:off x="3122" y="270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 name="Rectangle 44"/>
            <p:cNvSpPr>
              <a:spLocks noChangeArrowheads="1"/>
            </p:cNvSpPr>
            <p:nvPr/>
          </p:nvSpPr>
          <p:spPr bwMode="auto">
            <a:xfrm>
              <a:off x="3524" y="270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 name="Rectangle 45"/>
            <p:cNvSpPr>
              <a:spLocks noChangeArrowheads="1"/>
            </p:cNvSpPr>
            <p:nvPr/>
          </p:nvSpPr>
          <p:spPr bwMode="auto">
            <a:xfrm>
              <a:off x="3926" y="270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 name="Rectangle 46"/>
            <p:cNvSpPr>
              <a:spLocks noChangeArrowheads="1"/>
            </p:cNvSpPr>
            <p:nvPr/>
          </p:nvSpPr>
          <p:spPr bwMode="auto">
            <a:xfrm>
              <a:off x="4327" y="270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 name="Rectangle 47"/>
            <p:cNvSpPr>
              <a:spLocks noChangeArrowheads="1"/>
            </p:cNvSpPr>
            <p:nvPr/>
          </p:nvSpPr>
          <p:spPr bwMode="auto">
            <a:xfrm>
              <a:off x="4729" y="270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 name="Rectangle 48"/>
            <p:cNvSpPr>
              <a:spLocks noChangeArrowheads="1"/>
            </p:cNvSpPr>
            <p:nvPr/>
          </p:nvSpPr>
          <p:spPr bwMode="auto">
            <a:xfrm>
              <a:off x="5132" y="270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 name="Rectangle 53"/>
            <p:cNvSpPr>
              <a:spLocks noChangeArrowheads="1"/>
            </p:cNvSpPr>
            <p:nvPr/>
          </p:nvSpPr>
          <p:spPr bwMode="auto">
            <a:xfrm>
              <a:off x="3122" y="193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 name="Text Box 55"/>
            <p:cNvSpPr txBox="1">
              <a:spLocks noChangeArrowheads="1"/>
            </p:cNvSpPr>
            <p:nvPr/>
          </p:nvSpPr>
          <p:spPr bwMode="auto">
            <a:xfrm>
              <a:off x="3122" y="1998"/>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9" name="Text Box 56"/>
            <p:cNvSpPr txBox="1">
              <a:spLocks noChangeArrowheads="1"/>
            </p:cNvSpPr>
            <p:nvPr/>
          </p:nvSpPr>
          <p:spPr bwMode="auto">
            <a:xfrm>
              <a:off x="5148" y="1589"/>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50" name="Rectangle 61"/>
            <p:cNvSpPr>
              <a:spLocks noChangeArrowheads="1"/>
            </p:cNvSpPr>
            <p:nvPr/>
          </p:nvSpPr>
          <p:spPr bwMode="auto">
            <a:xfrm>
              <a:off x="3525" y="15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 name="Rectangle 67"/>
            <p:cNvSpPr>
              <a:spLocks noChangeArrowheads="1"/>
            </p:cNvSpPr>
            <p:nvPr/>
          </p:nvSpPr>
          <p:spPr bwMode="auto">
            <a:xfrm>
              <a:off x="3926" y="154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 name="Rectangle 69"/>
            <p:cNvSpPr>
              <a:spLocks noChangeArrowheads="1"/>
            </p:cNvSpPr>
            <p:nvPr/>
          </p:nvSpPr>
          <p:spPr bwMode="auto">
            <a:xfrm>
              <a:off x="3525" y="154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 name="Rectangle 70"/>
            <p:cNvSpPr>
              <a:spLocks noChangeArrowheads="1"/>
            </p:cNvSpPr>
            <p:nvPr/>
          </p:nvSpPr>
          <p:spPr bwMode="auto">
            <a:xfrm>
              <a:off x="3926" y="193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 name="Rectangle 71"/>
            <p:cNvSpPr>
              <a:spLocks noChangeArrowheads="1"/>
            </p:cNvSpPr>
            <p:nvPr/>
          </p:nvSpPr>
          <p:spPr bwMode="auto">
            <a:xfrm>
              <a:off x="3926" y="231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 name="Rectangle 72"/>
            <p:cNvSpPr>
              <a:spLocks noChangeArrowheads="1"/>
            </p:cNvSpPr>
            <p:nvPr/>
          </p:nvSpPr>
          <p:spPr bwMode="auto">
            <a:xfrm>
              <a:off x="4328" y="231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 name="Rectangle 73"/>
            <p:cNvSpPr>
              <a:spLocks noChangeArrowheads="1"/>
            </p:cNvSpPr>
            <p:nvPr/>
          </p:nvSpPr>
          <p:spPr bwMode="auto">
            <a:xfrm>
              <a:off x="4730" y="231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 name="Rectangle 74"/>
            <p:cNvSpPr>
              <a:spLocks noChangeArrowheads="1"/>
            </p:cNvSpPr>
            <p:nvPr/>
          </p:nvSpPr>
          <p:spPr bwMode="auto">
            <a:xfrm>
              <a:off x="4730" y="193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grpSp>
      <p:sp>
        <p:nvSpPr>
          <p:cNvPr id="59" name="Rectangle 79"/>
          <p:cNvSpPr>
            <a:spLocks noChangeArrowheads="1"/>
          </p:cNvSpPr>
          <p:nvPr/>
        </p:nvSpPr>
        <p:spPr bwMode="auto">
          <a:xfrm>
            <a:off x="5351917" y="742784"/>
            <a:ext cx="3241290" cy="3231654"/>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2000" b="0" dirty="0">
                <a:solidFill>
                  <a:schemeClr val="tx1">
                    <a:lumMod val="95000"/>
                    <a:lumOff val="5000"/>
                  </a:schemeClr>
                </a:solidFill>
                <a:latin typeface="Calibri" panose="020F0502020204030204" pitchFamily="34" charset="0"/>
                <a:cs typeface="Arial" charset="0"/>
              </a:rPr>
              <a:t>● </a:t>
            </a:r>
            <a:r>
              <a:rPr lang="en-GB" sz="2000" b="0" dirty="0">
                <a:solidFill>
                  <a:schemeClr val="tx1">
                    <a:lumMod val="95000"/>
                    <a:lumOff val="5000"/>
                  </a:schemeClr>
                </a:solidFill>
                <a:latin typeface="Calibri" panose="020F0502020204030204" pitchFamily="34" charset="0"/>
              </a:rPr>
              <a:t>Node that been waiting the </a:t>
            </a:r>
            <a:r>
              <a:rPr lang="en-GB" sz="2000" b="0" dirty="0" smtClean="0">
                <a:solidFill>
                  <a:schemeClr val="tx1">
                    <a:lumMod val="95000"/>
                    <a:lumOff val="5000"/>
                  </a:schemeClr>
                </a:solidFill>
                <a:latin typeface="Calibri" panose="020F0502020204030204" pitchFamily="34" charset="0"/>
              </a:rPr>
              <a:t>longest</a:t>
            </a:r>
          </a:p>
          <a:p>
            <a:pPr marL="266700" indent="-266700" algn="l">
              <a:spcAft>
                <a:spcPct val="20000"/>
              </a:spcAft>
              <a:tabLst>
                <a:tab pos="542925" algn="l"/>
                <a:tab pos="895350" algn="l"/>
                <a:tab pos="1257300" algn="l"/>
                <a:tab pos="1619250" algn="l"/>
              </a:tabLst>
            </a:pPr>
            <a:endParaRPr lang="en-GB" sz="1000" b="0" dirty="0">
              <a:solidFill>
                <a:schemeClr val="tx1">
                  <a:lumMod val="95000"/>
                  <a:lumOff val="5000"/>
                </a:schemeClr>
              </a:solidFill>
              <a:latin typeface="Calibri" panose="020F0502020204030204" pitchFamily="34" charset="0"/>
            </a:endParaRPr>
          </a:p>
          <a:p>
            <a:pPr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Calibri" panose="020F0502020204030204" pitchFamily="34" charset="0"/>
                <a:cs typeface="Arial" charset="0"/>
              </a:rPr>
              <a:t>● </a:t>
            </a:r>
            <a:r>
              <a:rPr lang="en-GB" sz="2000" b="0" dirty="0">
                <a:solidFill>
                  <a:schemeClr val="tx1">
                    <a:lumMod val="95000"/>
                    <a:lumOff val="5000"/>
                  </a:schemeClr>
                </a:solidFill>
                <a:latin typeface="Calibri" panose="020F0502020204030204" pitchFamily="34" charset="0"/>
                <a:cs typeface="Arial" charset="0"/>
              </a:rPr>
              <a:t>Every point around the </a:t>
            </a:r>
            <a:r>
              <a:rPr lang="en-GB" sz="2000" b="0" dirty="0" err="1">
                <a:solidFill>
                  <a:schemeClr val="tx1">
                    <a:lumMod val="95000"/>
                    <a:lumOff val="5000"/>
                  </a:schemeClr>
                </a:solidFill>
                <a:latin typeface="Calibri" panose="020F0502020204030204" pitchFamily="34" charset="0"/>
                <a:cs typeface="Arial" charset="0"/>
              </a:rPr>
              <a:t>currentNode</a:t>
            </a:r>
            <a:r>
              <a:rPr lang="en-GB" sz="2000" b="0" dirty="0">
                <a:solidFill>
                  <a:schemeClr val="tx1">
                    <a:lumMod val="95000"/>
                    <a:lumOff val="5000"/>
                  </a:schemeClr>
                </a:solidFill>
                <a:latin typeface="Calibri" panose="020F0502020204030204" pitchFamily="34" charset="0"/>
                <a:cs typeface="Arial" charset="0"/>
              </a:rPr>
              <a:t> that is not impassable or already created</a:t>
            </a:r>
            <a:endParaRPr lang="en-GB" sz="2000" dirty="0">
              <a:solidFill>
                <a:schemeClr val="tx1">
                  <a:lumMod val="95000"/>
                  <a:lumOff val="5000"/>
                </a:schemeClr>
              </a:solidFill>
              <a:latin typeface="Calibri" panose="020F0502020204030204" pitchFamily="34" charset="0"/>
              <a:cs typeface="Arial" charset="0"/>
            </a:endParaRPr>
          </a:p>
        </p:txBody>
      </p:sp>
      <p:grpSp>
        <p:nvGrpSpPr>
          <p:cNvPr id="60" name="Group 149"/>
          <p:cNvGrpSpPr>
            <a:grpSpLocks/>
          </p:cNvGrpSpPr>
          <p:nvPr/>
        </p:nvGrpSpPr>
        <p:grpSpPr bwMode="auto">
          <a:xfrm>
            <a:off x="320799" y="1275606"/>
            <a:ext cx="4464050" cy="3671887"/>
            <a:chOff x="2789" y="3163"/>
            <a:chExt cx="2812" cy="2313"/>
          </a:xfrm>
        </p:grpSpPr>
        <p:sp>
          <p:nvSpPr>
            <p:cNvPr id="61" name="Rectangle 82"/>
            <p:cNvSpPr>
              <a:spLocks noChangeArrowheads="1"/>
            </p:cNvSpPr>
            <p:nvPr/>
          </p:nvSpPr>
          <p:spPr bwMode="auto">
            <a:xfrm>
              <a:off x="2789" y="31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 name="Rectangle 83"/>
            <p:cNvSpPr>
              <a:spLocks noChangeArrowheads="1"/>
            </p:cNvSpPr>
            <p:nvPr/>
          </p:nvSpPr>
          <p:spPr bwMode="auto">
            <a:xfrm>
              <a:off x="3190" y="316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 name="Rectangle 84"/>
            <p:cNvSpPr>
              <a:spLocks noChangeArrowheads="1"/>
            </p:cNvSpPr>
            <p:nvPr/>
          </p:nvSpPr>
          <p:spPr bwMode="auto">
            <a:xfrm>
              <a:off x="3592" y="31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 name="Rectangle 85"/>
            <p:cNvSpPr>
              <a:spLocks noChangeArrowheads="1"/>
            </p:cNvSpPr>
            <p:nvPr/>
          </p:nvSpPr>
          <p:spPr bwMode="auto">
            <a:xfrm>
              <a:off x="3994" y="31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 name="Rectangle 86"/>
            <p:cNvSpPr>
              <a:spLocks noChangeArrowheads="1"/>
            </p:cNvSpPr>
            <p:nvPr/>
          </p:nvSpPr>
          <p:spPr bwMode="auto">
            <a:xfrm>
              <a:off x="4395" y="316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 name="Rectangle 87"/>
            <p:cNvSpPr>
              <a:spLocks noChangeArrowheads="1"/>
            </p:cNvSpPr>
            <p:nvPr/>
          </p:nvSpPr>
          <p:spPr bwMode="auto">
            <a:xfrm>
              <a:off x="4797" y="31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 name="Rectangle 88"/>
            <p:cNvSpPr>
              <a:spLocks noChangeArrowheads="1"/>
            </p:cNvSpPr>
            <p:nvPr/>
          </p:nvSpPr>
          <p:spPr bwMode="auto">
            <a:xfrm>
              <a:off x="5200" y="31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8" name="Rectangle 89"/>
            <p:cNvSpPr>
              <a:spLocks noChangeArrowheads="1"/>
            </p:cNvSpPr>
            <p:nvPr/>
          </p:nvSpPr>
          <p:spPr bwMode="auto">
            <a:xfrm>
              <a:off x="2789" y="3549"/>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9" name="Rectangle 90"/>
            <p:cNvSpPr>
              <a:spLocks noChangeArrowheads="1"/>
            </p:cNvSpPr>
            <p:nvPr/>
          </p:nvSpPr>
          <p:spPr bwMode="auto">
            <a:xfrm>
              <a:off x="3190" y="3549"/>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 name="Rectangle 91"/>
            <p:cNvSpPr>
              <a:spLocks noChangeArrowheads="1"/>
            </p:cNvSpPr>
            <p:nvPr/>
          </p:nvSpPr>
          <p:spPr bwMode="auto">
            <a:xfrm>
              <a:off x="3592" y="3549"/>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 name="Rectangle 92"/>
            <p:cNvSpPr>
              <a:spLocks noChangeArrowheads="1"/>
            </p:cNvSpPr>
            <p:nvPr/>
          </p:nvSpPr>
          <p:spPr bwMode="auto">
            <a:xfrm>
              <a:off x="3994" y="3549"/>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 name="Rectangle 93"/>
            <p:cNvSpPr>
              <a:spLocks noChangeArrowheads="1"/>
            </p:cNvSpPr>
            <p:nvPr/>
          </p:nvSpPr>
          <p:spPr bwMode="auto">
            <a:xfrm>
              <a:off x="4395" y="3549"/>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 name="Rectangle 94"/>
            <p:cNvSpPr>
              <a:spLocks noChangeArrowheads="1"/>
            </p:cNvSpPr>
            <p:nvPr/>
          </p:nvSpPr>
          <p:spPr bwMode="auto">
            <a:xfrm>
              <a:off x="4797" y="3549"/>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 name="Rectangle 95"/>
            <p:cNvSpPr>
              <a:spLocks noChangeArrowheads="1"/>
            </p:cNvSpPr>
            <p:nvPr/>
          </p:nvSpPr>
          <p:spPr bwMode="auto">
            <a:xfrm>
              <a:off x="5200" y="3549"/>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 name="Rectangle 96"/>
            <p:cNvSpPr>
              <a:spLocks noChangeArrowheads="1"/>
            </p:cNvSpPr>
            <p:nvPr/>
          </p:nvSpPr>
          <p:spPr bwMode="auto">
            <a:xfrm>
              <a:off x="2789"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 name="Rectangle 97"/>
            <p:cNvSpPr>
              <a:spLocks noChangeArrowheads="1"/>
            </p:cNvSpPr>
            <p:nvPr/>
          </p:nvSpPr>
          <p:spPr bwMode="auto">
            <a:xfrm>
              <a:off x="3190"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 name="Rectangle 98"/>
            <p:cNvSpPr>
              <a:spLocks noChangeArrowheads="1"/>
            </p:cNvSpPr>
            <p:nvPr/>
          </p:nvSpPr>
          <p:spPr bwMode="auto">
            <a:xfrm>
              <a:off x="3592"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8" name="Rectangle 99"/>
            <p:cNvSpPr>
              <a:spLocks noChangeArrowheads="1"/>
            </p:cNvSpPr>
            <p:nvPr/>
          </p:nvSpPr>
          <p:spPr bwMode="auto">
            <a:xfrm>
              <a:off x="3994"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 name="Rectangle 100"/>
            <p:cNvSpPr>
              <a:spLocks noChangeArrowheads="1"/>
            </p:cNvSpPr>
            <p:nvPr/>
          </p:nvSpPr>
          <p:spPr bwMode="auto">
            <a:xfrm>
              <a:off x="4395"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 name="Rectangle 101"/>
            <p:cNvSpPr>
              <a:spLocks noChangeArrowheads="1"/>
            </p:cNvSpPr>
            <p:nvPr/>
          </p:nvSpPr>
          <p:spPr bwMode="auto">
            <a:xfrm>
              <a:off x="4797"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 name="Rectangle 102"/>
            <p:cNvSpPr>
              <a:spLocks noChangeArrowheads="1"/>
            </p:cNvSpPr>
            <p:nvPr/>
          </p:nvSpPr>
          <p:spPr bwMode="auto">
            <a:xfrm>
              <a:off x="5200"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 name="Rectangle 103"/>
            <p:cNvSpPr>
              <a:spLocks noChangeArrowheads="1"/>
            </p:cNvSpPr>
            <p:nvPr/>
          </p:nvSpPr>
          <p:spPr bwMode="auto">
            <a:xfrm>
              <a:off x="2789"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 name="Rectangle 105"/>
            <p:cNvSpPr>
              <a:spLocks noChangeArrowheads="1"/>
            </p:cNvSpPr>
            <p:nvPr/>
          </p:nvSpPr>
          <p:spPr bwMode="auto">
            <a:xfrm>
              <a:off x="3592"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 name="Rectangle 106"/>
            <p:cNvSpPr>
              <a:spLocks noChangeArrowheads="1"/>
            </p:cNvSpPr>
            <p:nvPr/>
          </p:nvSpPr>
          <p:spPr bwMode="auto">
            <a:xfrm>
              <a:off x="3994"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5" name="Rectangle 107"/>
            <p:cNvSpPr>
              <a:spLocks noChangeArrowheads="1"/>
            </p:cNvSpPr>
            <p:nvPr/>
          </p:nvSpPr>
          <p:spPr bwMode="auto">
            <a:xfrm>
              <a:off x="4395"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6" name="Rectangle 108"/>
            <p:cNvSpPr>
              <a:spLocks noChangeArrowheads="1"/>
            </p:cNvSpPr>
            <p:nvPr/>
          </p:nvSpPr>
          <p:spPr bwMode="auto">
            <a:xfrm>
              <a:off x="4797"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7" name="Rectangle 109"/>
            <p:cNvSpPr>
              <a:spLocks noChangeArrowheads="1"/>
            </p:cNvSpPr>
            <p:nvPr/>
          </p:nvSpPr>
          <p:spPr bwMode="auto">
            <a:xfrm>
              <a:off x="5200"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8" name="Rectangle 110"/>
            <p:cNvSpPr>
              <a:spLocks noChangeArrowheads="1"/>
            </p:cNvSpPr>
            <p:nvPr/>
          </p:nvSpPr>
          <p:spPr bwMode="auto">
            <a:xfrm>
              <a:off x="2789" y="470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 name="Rectangle 111"/>
            <p:cNvSpPr>
              <a:spLocks noChangeArrowheads="1"/>
            </p:cNvSpPr>
            <p:nvPr/>
          </p:nvSpPr>
          <p:spPr bwMode="auto">
            <a:xfrm>
              <a:off x="3190" y="470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 name="Rectangle 112"/>
            <p:cNvSpPr>
              <a:spLocks noChangeArrowheads="1"/>
            </p:cNvSpPr>
            <p:nvPr/>
          </p:nvSpPr>
          <p:spPr bwMode="auto">
            <a:xfrm>
              <a:off x="3592" y="470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 name="Rectangle 113"/>
            <p:cNvSpPr>
              <a:spLocks noChangeArrowheads="1"/>
            </p:cNvSpPr>
            <p:nvPr/>
          </p:nvSpPr>
          <p:spPr bwMode="auto">
            <a:xfrm>
              <a:off x="3994" y="470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 name="Rectangle 114"/>
            <p:cNvSpPr>
              <a:spLocks noChangeArrowheads="1"/>
            </p:cNvSpPr>
            <p:nvPr/>
          </p:nvSpPr>
          <p:spPr bwMode="auto">
            <a:xfrm>
              <a:off x="4395" y="470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 name="Rectangle 115"/>
            <p:cNvSpPr>
              <a:spLocks noChangeArrowheads="1"/>
            </p:cNvSpPr>
            <p:nvPr/>
          </p:nvSpPr>
          <p:spPr bwMode="auto">
            <a:xfrm>
              <a:off x="4797" y="470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 name="Rectangle 116"/>
            <p:cNvSpPr>
              <a:spLocks noChangeArrowheads="1"/>
            </p:cNvSpPr>
            <p:nvPr/>
          </p:nvSpPr>
          <p:spPr bwMode="auto">
            <a:xfrm>
              <a:off x="5200" y="470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5" name="Rectangle 117"/>
            <p:cNvSpPr>
              <a:spLocks noChangeArrowheads="1"/>
            </p:cNvSpPr>
            <p:nvPr/>
          </p:nvSpPr>
          <p:spPr bwMode="auto">
            <a:xfrm>
              <a:off x="2789" y="50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6" name="Rectangle 118"/>
            <p:cNvSpPr>
              <a:spLocks noChangeArrowheads="1"/>
            </p:cNvSpPr>
            <p:nvPr/>
          </p:nvSpPr>
          <p:spPr bwMode="auto">
            <a:xfrm>
              <a:off x="3190" y="509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7" name="Rectangle 119"/>
            <p:cNvSpPr>
              <a:spLocks noChangeArrowheads="1"/>
            </p:cNvSpPr>
            <p:nvPr/>
          </p:nvSpPr>
          <p:spPr bwMode="auto">
            <a:xfrm>
              <a:off x="3592" y="50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8" name="Rectangle 120"/>
            <p:cNvSpPr>
              <a:spLocks noChangeArrowheads="1"/>
            </p:cNvSpPr>
            <p:nvPr/>
          </p:nvSpPr>
          <p:spPr bwMode="auto">
            <a:xfrm>
              <a:off x="3994" y="50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 name="Rectangle 121"/>
            <p:cNvSpPr>
              <a:spLocks noChangeArrowheads="1"/>
            </p:cNvSpPr>
            <p:nvPr/>
          </p:nvSpPr>
          <p:spPr bwMode="auto">
            <a:xfrm>
              <a:off x="4395" y="509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 name="Rectangle 122"/>
            <p:cNvSpPr>
              <a:spLocks noChangeArrowheads="1"/>
            </p:cNvSpPr>
            <p:nvPr/>
          </p:nvSpPr>
          <p:spPr bwMode="auto">
            <a:xfrm>
              <a:off x="4797" y="50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 name="Rectangle 123"/>
            <p:cNvSpPr>
              <a:spLocks noChangeArrowheads="1"/>
            </p:cNvSpPr>
            <p:nvPr/>
          </p:nvSpPr>
          <p:spPr bwMode="auto">
            <a:xfrm>
              <a:off x="5200" y="50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 name="Text Box 126"/>
            <p:cNvSpPr txBox="1">
              <a:spLocks noChangeArrowheads="1"/>
            </p:cNvSpPr>
            <p:nvPr/>
          </p:nvSpPr>
          <p:spPr bwMode="auto">
            <a:xfrm>
              <a:off x="5216" y="3975"/>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03" name="Rectangle 127"/>
            <p:cNvSpPr>
              <a:spLocks noChangeArrowheads="1"/>
            </p:cNvSpPr>
            <p:nvPr/>
          </p:nvSpPr>
          <p:spPr bwMode="auto">
            <a:xfrm>
              <a:off x="3593" y="393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 name="Rectangle 128"/>
            <p:cNvSpPr>
              <a:spLocks noChangeArrowheads="1"/>
            </p:cNvSpPr>
            <p:nvPr/>
          </p:nvSpPr>
          <p:spPr bwMode="auto">
            <a:xfrm>
              <a:off x="3994" y="393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5" name="Rectangle 129"/>
            <p:cNvSpPr>
              <a:spLocks noChangeArrowheads="1"/>
            </p:cNvSpPr>
            <p:nvPr/>
          </p:nvSpPr>
          <p:spPr bwMode="auto">
            <a:xfrm>
              <a:off x="3593" y="393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6" name="Rectangle 130"/>
            <p:cNvSpPr>
              <a:spLocks noChangeArrowheads="1"/>
            </p:cNvSpPr>
            <p:nvPr/>
          </p:nvSpPr>
          <p:spPr bwMode="auto">
            <a:xfrm>
              <a:off x="3994" y="4319"/>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7" name="Rectangle 131"/>
            <p:cNvSpPr>
              <a:spLocks noChangeArrowheads="1"/>
            </p:cNvSpPr>
            <p:nvPr/>
          </p:nvSpPr>
          <p:spPr bwMode="auto">
            <a:xfrm>
              <a:off x="3994" y="4705"/>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8" name="Rectangle 132"/>
            <p:cNvSpPr>
              <a:spLocks noChangeArrowheads="1"/>
            </p:cNvSpPr>
            <p:nvPr/>
          </p:nvSpPr>
          <p:spPr bwMode="auto">
            <a:xfrm>
              <a:off x="4396" y="4705"/>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9" name="Rectangle 133"/>
            <p:cNvSpPr>
              <a:spLocks noChangeArrowheads="1"/>
            </p:cNvSpPr>
            <p:nvPr/>
          </p:nvSpPr>
          <p:spPr bwMode="auto">
            <a:xfrm>
              <a:off x="4798" y="4705"/>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 name="Rectangle 134"/>
            <p:cNvSpPr>
              <a:spLocks noChangeArrowheads="1"/>
            </p:cNvSpPr>
            <p:nvPr/>
          </p:nvSpPr>
          <p:spPr bwMode="auto">
            <a:xfrm>
              <a:off x="4798" y="4319"/>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 name="Rectangle 66"/>
            <p:cNvSpPr>
              <a:spLocks noChangeArrowheads="1"/>
            </p:cNvSpPr>
            <p:nvPr/>
          </p:nvSpPr>
          <p:spPr bwMode="auto">
            <a:xfrm>
              <a:off x="2789" y="3935"/>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 name="Rectangle 142"/>
            <p:cNvSpPr>
              <a:spLocks noChangeArrowheads="1"/>
            </p:cNvSpPr>
            <p:nvPr/>
          </p:nvSpPr>
          <p:spPr bwMode="auto">
            <a:xfrm>
              <a:off x="2789" y="432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 name="Rectangle 144"/>
            <p:cNvSpPr>
              <a:spLocks noChangeArrowheads="1"/>
            </p:cNvSpPr>
            <p:nvPr/>
          </p:nvSpPr>
          <p:spPr bwMode="auto">
            <a:xfrm>
              <a:off x="3198" y="3935"/>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 name="Rectangle 145"/>
            <p:cNvSpPr>
              <a:spLocks noChangeArrowheads="1"/>
            </p:cNvSpPr>
            <p:nvPr/>
          </p:nvSpPr>
          <p:spPr bwMode="auto">
            <a:xfrm>
              <a:off x="3583" y="432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 name="Rectangle 146"/>
            <p:cNvSpPr>
              <a:spLocks noChangeArrowheads="1"/>
            </p:cNvSpPr>
            <p:nvPr/>
          </p:nvSpPr>
          <p:spPr bwMode="auto">
            <a:xfrm>
              <a:off x="3583" y="470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6" name="Rectangle 147"/>
            <p:cNvSpPr>
              <a:spLocks noChangeArrowheads="1"/>
            </p:cNvSpPr>
            <p:nvPr/>
          </p:nvSpPr>
          <p:spPr bwMode="auto">
            <a:xfrm>
              <a:off x="3175" y="470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7" name="Rectangle 148"/>
            <p:cNvSpPr>
              <a:spLocks noChangeArrowheads="1"/>
            </p:cNvSpPr>
            <p:nvPr/>
          </p:nvSpPr>
          <p:spPr bwMode="auto">
            <a:xfrm>
              <a:off x="2789" y="470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grpSp>
          <p:nvGrpSpPr>
            <p:cNvPr id="118" name="Group 143"/>
            <p:cNvGrpSpPr>
              <a:grpSpLocks/>
            </p:cNvGrpSpPr>
            <p:nvPr/>
          </p:nvGrpSpPr>
          <p:grpSpPr bwMode="auto">
            <a:xfrm>
              <a:off x="2948" y="4088"/>
              <a:ext cx="862" cy="839"/>
              <a:chOff x="2948" y="4088"/>
              <a:chExt cx="862" cy="839"/>
            </a:xfrm>
          </p:grpSpPr>
          <p:sp>
            <p:nvSpPr>
              <p:cNvPr id="119" name="Rectangle 104"/>
              <p:cNvSpPr>
                <a:spLocks noChangeArrowheads="1"/>
              </p:cNvSpPr>
              <p:nvPr/>
            </p:nvSpPr>
            <p:spPr bwMode="auto">
              <a:xfrm>
                <a:off x="3190"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0" name="Rectangle 124"/>
              <p:cNvSpPr>
                <a:spLocks noChangeArrowheads="1"/>
              </p:cNvSpPr>
              <p:nvPr/>
            </p:nvSpPr>
            <p:spPr bwMode="auto">
              <a:xfrm>
                <a:off x="3190" y="431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 name="Line 135"/>
              <p:cNvSpPr>
                <a:spLocks noChangeShapeType="1"/>
              </p:cNvSpPr>
              <p:nvPr/>
            </p:nvSpPr>
            <p:spPr bwMode="auto">
              <a:xfrm>
                <a:off x="3379" y="4088"/>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2" name="Line 136"/>
              <p:cNvSpPr>
                <a:spLocks noChangeShapeType="1"/>
              </p:cNvSpPr>
              <p:nvPr/>
            </p:nvSpPr>
            <p:spPr bwMode="auto">
              <a:xfrm flipV="1">
                <a:off x="3379" y="451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3" name="Line 137"/>
              <p:cNvSpPr>
                <a:spLocks noChangeShapeType="1"/>
              </p:cNvSpPr>
              <p:nvPr/>
            </p:nvSpPr>
            <p:spPr bwMode="auto">
              <a:xfrm rot="5400000">
                <a:off x="3606" y="4315"/>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4" name="Text Box 125"/>
              <p:cNvSpPr txBox="1">
                <a:spLocks noChangeArrowheads="1"/>
              </p:cNvSpPr>
              <p:nvPr/>
            </p:nvSpPr>
            <p:spPr bwMode="auto">
              <a:xfrm>
                <a:off x="3190" y="4384"/>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25" name="Line 138"/>
              <p:cNvSpPr>
                <a:spLocks noChangeShapeType="1"/>
              </p:cNvSpPr>
              <p:nvPr/>
            </p:nvSpPr>
            <p:spPr bwMode="auto">
              <a:xfrm rot="-5400000">
                <a:off x="3152" y="4315"/>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6" name="Line 139"/>
              <p:cNvSpPr>
                <a:spLocks noChangeShapeType="1"/>
              </p:cNvSpPr>
              <p:nvPr/>
            </p:nvSpPr>
            <p:spPr bwMode="auto">
              <a:xfrm>
                <a:off x="2993" y="4110"/>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7" name="Line 140"/>
              <p:cNvSpPr>
                <a:spLocks noChangeShapeType="1"/>
              </p:cNvSpPr>
              <p:nvPr/>
            </p:nvSpPr>
            <p:spPr bwMode="auto">
              <a:xfrm flipV="1">
                <a:off x="3015" y="454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 name="Line 141"/>
              <p:cNvSpPr>
                <a:spLocks noChangeShapeType="1"/>
              </p:cNvSpPr>
              <p:nvPr/>
            </p:nvSpPr>
            <p:spPr bwMode="auto">
              <a:xfrm flipH="1" flipV="1">
                <a:off x="3424" y="454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grpSp>
        <p:nvGrpSpPr>
          <p:cNvPr id="129" name="Group 220"/>
          <p:cNvGrpSpPr>
            <a:grpSpLocks/>
          </p:cNvGrpSpPr>
          <p:nvPr/>
        </p:nvGrpSpPr>
        <p:grpSpPr bwMode="auto">
          <a:xfrm>
            <a:off x="320799" y="1275606"/>
            <a:ext cx="4464050" cy="3671887"/>
            <a:chOff x="-305" y="3164"/>
            <a:chExt cx="2812" cy="2313"/>
          </a:xfrm>
        </p:grpSpPr>
        <p:sp>
          <p:nvSpPr>
            <p:cNvPr id="130" name="Rectangle 150"/>
            <p:cNvSpPr>
              <a:spLocks noChangeArrowheads="1"/>
            </p:cNvSpPr>
            <p:nvPr/>
          </p:nvSpPr>
          <p:spPr bwMode="auto">
            <a:xfrm>
              <a:off x="-305" y="31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1" name="Rectangle 151"/>
            <p:cNvSpPr>
              <a:spLocks noChangeArrowheads="1"/>
            </p:cNvSpPr>
            <p:nvPr/>
          </p:nvSpPr>
          <p:spPr bwMode="auto">
            <a:xfrm>
              <a:off x="96" y="316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 name="Rectangle 152"/>
            <p:cNvSpPr>
              <a:spLocks noChangeArrowheads="1"/>
            </p:cNvSpPr>
            <p:nvPr/>
          </p:nvSpPr>
          <p:spPr bwMode="auto">
            <a:xfrm>
              <a:off x="498" y="31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 name="Rectangle 153"/>
            <p:cNvSpPr>
              <a:spLocks noChangeArrowheads="1"/>
            </p:cNvSpPr>
            <p:nvPr/>
          </p:nvSpPr>
          <p:spPr bwMode="auto">
            <a:xfrm>
              <a:off x="900" y="31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 name="Rectangle 154"/>
            <p:cNvSpPr>
              <a:spLocks noChangeArrowheads="1"/>
            </p:cNvSpPr>
            <p:nvPr/>
          </p:nvSpPr>
          <p:spPr bwMode="auto">
            <a:xfrm>
              <a:off x="1301" y="316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 name="Rectangle 155"/>
            <p:cNvSpPr>
              <a:spLocks noChangeArrowheads="1"/>
            </p:cNvSpPr>
            <p:nvPr/>
          </p:nvSpPr>
          <p:spPr bwMode="auto">
            <a:xfrm>
              <a:off x="1703" y="31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 name="Rectangle 156"/>
            <p:cNvSpPr>
              <a:spLocks noChangeArrowheads="1"/>
            </p:cNvSpPr>
            <p:nvPr/>
          </p:nvSpPr>
          <p:spPr bwMode="auto">
            <a:xfrm>
              <a:off x="2106" y="31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 name="Rectangle 157"/>
            <p:cNvSpPr>
              <a:spLocks noChangeArrowheads="1"/>
            </p:cNvSpPr>
            <p:nvPr/>
          </p:nvSpPr>
          <p:spPr bwMode="auto">
            <a:xfrm>
              <a:off x="-305" y="35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8" name="Rectangle 158"/>
            <p:cNvSpPr>
              <a:spLocks noChangeArrowheads="1"/>
            </p:cNvSpPr>
            <p:nvPr/>
          </p:nvSpPr>
          <p:spPr bwMode="auto">
            <a:xfrm>
              <a:off x="96" y="355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9" name="Rectangle 159"/>
            <p:cNvSpPr>
              <a:spLocks noChangeArrowheads="1"/>
            </p:cNvSpPr>
            <p:nvPr/>
          </p:nvSpPr>
          <p:spPr bwMode="auto">
            <a:xfrm>
              <a:off x="498" y="35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0" name="Rectangle 160"/>
            <p:cNvSpPr>
              <a:spLocks noChangeArrowheads="1"/>
            </p:cNvSpPr>
            <p:nvPr/>
          </p:nvSpPr>
          <p:spPr bwMode="auto">
            <a:xfrm>
              <a:off x="900" y="35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1" name="Rectangle 161"/>
            <p:cNvSpPr>
              <a:spLocks noChangeArrowheads="1"/>
            </p:cNvSpPr>
            <p:nvPr/>
          </p:nvSpPr>
          <p:spPr bwMode="auto">
            <a:xfrm>
              <a:off x="1301" y="355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2" name="Rectangle 162"/>
            <p:cNvSpPr>
              <a:spLocks noChangeArrowheads="1"/>
            </p:cNvSpPr>
            <p:nvPr/>
          </p:nvSpPr>
          <p:spPr bwMode="auto">
            <a:xfrm>
              <a:off x="1703" y="35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3" name="Rectangle 163"/>
            <p:cNvSpPr>
              <a:spLocks noChangeArrowheads="1"/>
            </p:cNvSpPr>
            <p:nvPr/>
          </p:nvSpPr>
          <p:spPr bwMode="auto">
            <a:xfrm>
              <a:off x="2106" y="35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4" name="Rectangle 164"/>
            <p:cNvSpPr>
              <a:spLocks noChangeArrowheads="1"/>
            </p:cNvSpPr>
            <p:nvPr/>
          </p:nvSpPr>
          <p:spPr bwMode="auto">
            <a:xfrm>
              <a:off x="-305" y="39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5" name="Rectangle 165"/>
            <p:cNvSpPr>
              <a:spLocks noChangeArrowheads="1"/>
            </p:cNvSpPr>
            <p:nvPr/>
          </p:nvSpPr>
          <p:spPr bwMode="auto">
            <a:xfrm>
              <a:off x="96" y="393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6" name="Rectangle 166"/>
            <p:cNvSpPr>
              <a:spLocks noChangeArrowheads="1"/>
            </p:cNvSpPr>
            <p:nvPr/>
          </p:nvSpPr>
          <p:spPr bwMode="auto">
            <a:xfrm>
              <a:off x="498" y="39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7" name="Rectangle 167"/>
            <p:cNvSpPr>
              <a:spLocks noChangeArrowheads="1"/>
            </p:cNvSpPr>
            <p:nvPr/>
          </p:nvSpPr>
          <p:spPr bwMode="auto">
            <a:xfrm>
              <a:off x="900" y="39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8" name="Rectangle 168"/>
            <p:cNvSpPr>
              <a:spLocks noChangeArrowheads="1"/>
            </p:cNvSpPr>
            <p:nvPr/>
          </p:nvSpPr>
          <p:spPr bwMode="auto">
            <a:xfrm>
              <a:off x="1301" y="39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9" name="Rectangle 169"/>
            <p:cNvSpPr>
              <a:spLocks noChangeArrowheads="1"/>
            </p:cNvSpPr>
            <p:nvPr/>
          </p:nvSpPr>
          <p:spPr bwMode="auto">
            <a:xfrm>
              <a:off x="1703" y="39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0" name="Rectangle 170"/>
            <p:cNvSpPr>
              <a:spLocks noChangeArrowheads="1"/>
            </p:cNvSpPr>
            <p:nvPr/>
          </p:nvSpPr>
          <p:spPr bwMode="auto">
            <a:xfrm>
              <a:off x="2106" y="39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1" name="Rectangle 171"/>
            <p:cNvSpPr>
              <a:spLocks noChangeArrowheads="1"/>
            </p:cNvSpPr>
            <p:nvPr/>
          </p:nvSpPr>
          <p:spPr bwMode="auto">
            <a:xfrm>
              <a:off x="-305" y="43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2" name="Rectangle 172"/>
            <p:cNvSpPr>
              <a:spLocks noChangeArrowheads="1"/>
            </p:cNvSpPr>
            <p:nvPr/>
          </p:nvSpPr>
          <p:spPr bwMode="auto">
            <a:xfrm>
              <a:off x="498" y="43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3" name="Rectangle 173"/>
            <p:cNvSpPr>
              <a:spLocks noChangeArrowheads="1"/>
            </p:cNvSpPr>
            <p:nvPr/>
          </p:nvSpPr>
          <p:spPr bwMode="auto">
            <a:xfrm>
              <a:off x="900" y="43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4" name="Rectangle 174"/>
            <p:cNvSpPr>
              <a:spLocks noChangeArrowheads="1"/>
            </p:cNvSpPr>
            <p:nvPr/>
          </p:nvSpPr>
          <p:spPr bwMode="auto">
            <a:xfrm>
              <a:off x="1301" y="43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5" name="Rectangle 175"/>
            <p:cNvSpPr>
              <a:spLocks noChangeArrowheads="1"/>
            </p:cNvSpPr>
            <p:nvPr/>
          </p:nvSpPr>
          <p:spPr bwMode="auto">
            <a:xfrm>
              <a:off x="1703" y="43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6" name="Rectangle 176"/>
            <p:cNvSpPr>
              <a:spLocks noChangeArrowheads="1"/>
            </p:cNvSpPr>
            <p:nvPr/>
          </p:nvSpPr>
          <p:spPr bwMode="auto">
            <a:xfrm>
              <a:off x="2106" y="43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7" name="Rectangle 177"/>
            <p:cNvSpPr>
              <a:spLocks noChangeArrowheads="1"/>
            </p:cNvSpPr>
            <p:nvPr/>
          </p:nvSpPr>
          <p:spPr bwMode="auto">
            <a:xfrm>
              <a:off x="-305" y="47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8" name="Rectangle 178"/>
            <p:cNvSpPr>
              <a:spLocks noChangeArrowheads="1"/>
            </p:cNvSpPr>
            <p:nvPr/>
          </p:nvSpPr>
          <p:spPr bwMode="auto">
            <a:xfrm>
              <a:off x="96" y="470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9" name="Rectangle 179"/>
            <p:cNvSpPr>
              <a:spLocks noChangeArrowheads="1"/>
            </p:cNvSpPr>
            <p:nvPr/>
          </p:nvSpPr>
          <p:spPr bwMode="auto">
            <a:xfrm>
              <a:off x="498" y="47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0" name="Rectangle 180"/>
            <p:cNvSpPr>
              <a:spLocks noChangeArrowheads="1"/>
            </p:cNvSpPr>
            <p:nvPr/>
          </p:nvSpPr>
          <p:spPr bwMode="auto">
            <a:xfrm>
              <a:off x="900" y="47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1" name="Rectangle 181"/>
            <p:cNvSpPr>
              <a:spLocks noChangeArrowheads="1"/>
            </p:cNvSpPr>
            <p:nvPr/>
          </p:nvSpPr>
          <p:spPr bwMode="auto">
            <a:xfrm>
              <a:off x="1301" y="47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2" name="Rectangle 182"/>
            <p:cNvSpPr>
              <a:spLocks noChangeArrowheads="1"/>
            </p:cNvSpPr>
            <p:nvPr/>
          </p:nvSpPr>
          <p:spPr bwMode="auto">
            <a:xfrm>
              <a:off x="1703" y="47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3" name="Rectangle 183"/>
            <p:cNvSpPr>
              <a:spLocks noChangeArrowheads="1"/>
            </p:cNvSpPr>
            <p:nvPr/>
          </p:nvSpPr>
          <p:spPr bwMode="auto">
            <a:xfrm>
              <a:off x="2106" y="47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4" name="Rectangle 184"/>
            <p:cNvSpPr>
              <a:spLocks noChangeArrowheads="1"/>
            </p:cNvSpPr>
            <p:nvPr/>
          </p:nvSpPr>
          <p:spPr bwMode="auto">
            <a:xfrm>
              <a:off x="-305"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5" name="Rectangle 185"/>
            <p:cNvSpPr>
              <a:spLocks noChangeArrowheads="1"/>
            </p:cNvSpPr>
            <p:nvPr/>
          </p:nvSpPr>
          <p:spPr bwMode="auto">
            <a:xfrm>
              <a:off x="96"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6" name="Rectangle 186"/>
            <p:cNvSpPr>
              <a:spLocks noChangeArrowheads="1"/>
            </p:cNvSpPr>
            <p:nvPr/>
          </p:nvSpPr>
          <p:spPr bwMode="auto">
            <a:xfrm>
              <a:off x="498"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7" name="Rectangle 187"/>
            <p:cNvSpPr>
              <a:spLocks noChangeArrowheads="1"/>
            </p:cNvSpPr>
            <p:nvPr/>
          </p:nvSpPr>
          <p:spPr bwMode="auto">
            <a:xfrm>
              <a:off x="900"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8" name="Rectangle 188"/>
            <p:cNvSpPr>
              <a:spLocks noChangeArrowheads="1"/>
            </p:cNvSpPr>
            <p:nvPr/>
          </p:nvSpPr>
          <p:spPr bwMode="auto">
            <a:xfrm>
              <a:off x="1301"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9" name="Rectangle 189"/>
            <p:cNvSpPr>
              <a:spLocks noChangeArrowheads="1"/>
            </p:cNvSpPr>
            <p:nvPr/>
          </p:nvSpPr>
          <p:spPr bwMode="auto">
            <a:xfrm>
              <a:off x="1703"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0" name="Rectangle 190"/>
            <p:cNvSpPr>
              <a:spLocks noChangeArrowheads="1"/>
            </p:cNvSpPr>
            <p:nvPr/>
          </p:nvSpPr>
          <p:spPr bwMode="auto">
            <a:xfrm>
              <a:off x="2106"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1" name="Text Box 191"/>
            <p:cNvSpPr txBox="1">
              <a:spLocks noChangeArrowheads="1"/>
            </p:cNvSpPr>
            <p:nvPr/>
          </p:nvSpPr>
          <p:spPr bwMode="auto">
            <a:xfrm>
              <a:off x="2122" y="397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72" name="Rectangle 192"/>
            <p:cNvSpPr>
              <a:spLocks noChangeArrowheads="1"/>
            </p:cNvSpPr>
            <p:nvPr/>
          </p:nvSpPr>
          <p:spPr bwMode="auto">
            <a:xfrm>
              <a:off x="499" y="393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3" name="Rectangle 193"/>
            <p:cNvSpPr>
              <a:spLocks noChangeArrowheads="1"/>
            </p:cNvSpPr>
            <p:nvPr/>
          </p:nvSpPr>
          <p:spPr bwMode="auto">
            <a:xfrm>
              <a:off x="900" y="39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4" name="Rectangle 194"/>
            <p:cNvSpPr>
              <a:spLocks noChangeArrowheads="1"/>
            </p:cNvSpPr>
            <p:nvPr/>
          </p:nvSpPr>
          <p:spPr bwMode="auto">
            <a:xfrm>
              <a:off x="499" y="39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5" name="Rectangle 195"/>
            <p:cNvSpPr>
              <a:spLocks noChangeArrowheads="1"/>
            </p:cNvSpPr>
            <p:nvPr/>
          </p:nvSpPr>
          <p:spPr bwMode="auto">
            <a:xfrm>
              <a:off x="900" y="43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6" name="Rectangle 196"/>
            <p:cNvSpPr>
              <a:spLocks noChangeArrowheads="1"/>
            </p:cNvSpPr>
            <p:nvPr/>
          </p:nvSpPr>
          <p:spPr bwMode="auto">
            <a:xfrm>
              <a:off x="900" y="47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7" name="Rectangle 197"/>
            <p:cNvSpPr>
              <a:spLocks noChangeArrowheads="1"/>
            </p:cNvSpPr>
            <p:nvPr/>
          </p:nvSpPr>
          <p:spPr bwMode="auto">
            <a:xfrm>
              <a:off x="1302" y="47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8" name="Rectangle 198"/>
            <p:cNvSpPr>
              <a:spLocks noChangeArrowheads="1"/>
            </p:cNvSpPr>
            <p:nvPr/>
          </p:nvSpPr>
          <p:spPr bwMode="auto">
            <a:xfrm>
              <a:off x="1704" y="47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9" name="Rectangle 199"/>
            <p:cNvSpPr>
              <a:spLocks noChangeArrowheads="1"/>
            </p:cNvSpPr>
            <p:nvPr/>
          </p:nvSpPr>
          <p:spPr bwMode="auto">
            <a:xfrm>
              <a:off x="1704" y="43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0" name="Rectangle 200"/>
            <p:cNvSpPr>
              <a:spLocks noChangeArrowheads="1"/>
            </p:cNvSpPr>
            <p:nvPr/>
          </p:nvSpPr>
          <p:spPr bwMode="auto">
            <a:xfrm>
              <a:off x="-295" y="3543"/>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1" name="Rectangle 202"/>
            <p:cNvSpPr>
              <a:spLocks noChangeArrowheads="1"/>
            </p:cNvSpPr>
            <p:nvPr/>
          </p:nvSpPr>
          <p:spPr bwMode="auto">
            <a:xfrm>
              <a:off x="90" y="3543"/>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2" name="Rectangle 208"/>
            <p:cNvSpPr>
              <a:spLocks noChangeArrowheads="1"/>
            </p:cNvSpPr>
            <p:nvPr/>
          </p:nvSpPr>
          <p:spPr bwMode="auto">
            <a:xfrm>
              <a:off x="96" y="43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3" name="Rectangle 209"/>
            <p:cNvSpPr>
              <a:spLocks noChangeArrowheads="1"/>
            </p:cNvSpPr>
            <p:nvPr/>
          </p:nvSpPr>
          <p:spPr bwMode="auto">
            <a:xfrm>
              <a:off x="96" y="432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4" name="Line 210"/>
            <p:cNvSpPr>
              <a:spLocks noChangeShapeType="1"/>
            </p:cNvSpPr>
            <p:nvPr/>
          </p:nvSpPr>
          <p:spPr bwMode="auto">
            <a:xfrm>
              <a:off x="285" y="408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5" name="Line 211"/>
            <p:cNvSpPr>
              <a:spLocks noChangeShapeType="1"/>
            </p:cNvSpPr>
            <p:nvPr/>
          </p:nvSpPr>
          <p:spPr bwMode="auto">
            <a:xfrm flipV="1">
              <a:off x="285" y="4520"/>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6" name="Line 212"/>
            <p:cNvSpPr>
              <a:spLocks noChangeShapeType="1"/>
            </p:cNvSpPr>
            <p:nvPr/>
          </p:nvSpPr>
          <p:spPr bwMode="auto">
            <a:xfrm rot="5400000">
              <a:off x="512" y="431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7" name="Text Box 213"/>
            <p:cNvSpPr txBox="1">
              <a:spLocks noChangeArrowheads="1"/>
            </p:cNvSpPr>
            <p:nvPr/>
          </p:nvSpPr>
          <p:spPr bwMode="auto">
            <a:xfrm>
              <a:off x="96" y="438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88" name="Line 214"/>
            <p:cNvSpPr>
              <a:spLocks noChangeShapeType="1"/>
            </p:cNvSpPr>
            <p:nvPr/>
          </p:nvSpPr>
          <p:spPr bwMode="auto">
            <a:xfrm rot="-5400000">
              <a:off x="58" y="431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9" name="Line 215"/>
            <p:cNvSpPr>
              <a:spLocks noChangeShapeType="1"/>
            </p:cNvSpPr>
            <p:nvPr/>
          </p:nvSpPr>
          <p:spPr bwMode="auto">
            <a:xfrm>
              <a:off x="-101" y="411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0" name="Line 216"/>
            <p:cNvSpPr>
              <a:spLocks noChangeShapeType="1"/>
            </p:cNvSpPr>
            <p:nvPr/>
          </p:nvSpPr>
          <p:spPr bwMode="auto">
            <a:xfrm flipV="1">
              <a:off x="-79" y="454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1" name="Line 217"/>
            <p:cNvSpPr>
              <a:spLocks noChangeShapeType="1"/>
            </p:cNvSpPr>
            <p:nvPr/>
          </p:nvSpPr>
          <p:spPr bwMode="auto">
            <a:xfrm flipH="1" flipV="1">
              <a:off x="330" y="454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2" name="Line 218"/>
            <p:cNvSpPr>
              <a:spLocks noChangeShapeType="1"/>
            </p:cNvSpPr>
            <p:nvPr/>
          </p:nvSpPr>
          <p:spPr bwMode="auto">
            <a:xfrm flipH="1">
              <a:off x="-113" y="370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3" name="Line 219"/>
            <p:cNvSpPr>
              <a:spLocks noChangeShapeType="1"/>
            </p:cNvSpPr>
            <p:nvPr/>
          </p:nvSpPr>
          <p:spPr bwMode="auto">
            <a:xfrm flipH="1">
              <a:off x="-46" y="372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94" name="Group 286"/>
          <p:cNvGrpSpPr>
            <a:grpSpLocks/>
          </p:cNvGrpSpPr>
          <p:nvPr/>
        </p:nvGrpSpPr>
        <p:grpSpPr bwMode="auto">
          <a:xfrm>
            <a:off x="320799" y="1275606"/>
            <a:ext cx="4464050" cy="3671887"/>
            <a:chOff x="1076" y="3656"/>
            <a:chExt cx="2812" cy="2313"/>
          </a:xfrm>
        </p:grpSpPr>
        <p:sp>
          <p:nvSpPr>
            <p:cNvPr id="195" name="Rectangle 221"/>
            <p:cNvSpPr>
              <a:spLocks noChangeArrowheads="1"/>
            </p:cNvSpPr>
            <p:nvPr/>
          </p:nvSpPr>
          <p:spPr bwMode="auto">
            <a:xfrm>
              <a:off x="1076" y="36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6" name="Rectangle 222"/>
            <p:cNvSpPr>
              <a:spLocks noChangeArrowheads="1"/>
            </p:cNvSpPr>
            <p:nvPr/>
          </p:nvSpPr>
          <p:spPr bwMode="auto">
            <a:xfrm>
              <a:off x="1477" y="365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7" name="Rectangle 223"/>
            <p:cNvSpPr>
              <a:spLocks noChangeArrowheads="1"/>
            </p:cNvSpPr>
            <p:nvPr/>
          </p:nvSpPr>
          <p:spPr bwMode="auto">
            <a:xfrm>
              <a:off x="1879" y="36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8" name="Rectangle 224"/>
            <p:cNvSpPr>
              <a:spLocks noChangeArrowheads="1"/>
            </p:cNvSpPr>
            <p:nvPr/>
          </p:nvSpPr>
          <p:spPr bwMode="auto">
            <a:xfrm>
              <a:off x="2281" y="36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9" name="Rectangle 225"/>
            <p:cNvSpPr>
              <a:spLocks noChangeArrowheads="1"/>
            </p:cNvSpPr>
            <p:nvPr/>
          </p:nvSpPr>
          <p:spPr bwMode="auto">
            <a:xfrm>
              <a:off x="2682" y="365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0" name="Rectangle 226"/>
            <p:cNvSpPr>
              <a:spLocks noChangeArrowheads="1"/>
            </p:cNvSpPr>
            <p:nvPr/>
          </p:nvSpPr>
          <p:spPr bwMode="auto">
            <a:xfrm>
              <a:off x="3084" y="36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1" name="Rectangle 227"/>
            <p:cNvSpPr>
              <a:spLocks noChangeArrowheads="1"/>
            </p:cNvSpPr>
            <p:nvPr/>
          </p:nvSpPr>
          <p:spPr bwMode="auto">
            <a:xfrm>
              <a:off x="3487" y="36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2" name="Rectangle 228"/>
            <p:cNvSpPr>
              <a:spLocks noChangeArrowheads="1"/>
            </p:cNvSpPr>
            <p:nvPr/>
          </p:nvSpPr>
          <p:spPr bwMode="auto">
            <a:xfrm>
              <a:off x="1076" y="4042"/>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3" name="Rectangle 229"/>
            <p:cNvSpPr>
              <a:spLocks noChangeArrowheads="1"/>
            </p:cNvSpPr>
            <p:nvPr/>
          </p:nvSpPr>
          <p:spPr bwMode="auto">
            <a:xfrm>
              <a:off x="1477" y="4042"/>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4" name="Rectangle 230"/>
            <p:cNvSpPr>
              <a:spLocks noChangeArrowheads="1"/>
            </p:cNvSpPr>
            <p:nvPr/>
          </p:nvSpPr>
          <p:spPr bwMode="auto">
            <a:xfrm>
              <a:off x="1879" y="4042"/>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5" name="Rectangle 231"/>
            <p:cNvSpPr>
              <a:spLocks noChangeArrowheads="1"/>
            </p:cNvSpPr>
            <p:nvPr/>
          </p:nvSpPr>
          <p:spPr bwMode="auto">
            <a:xfrm>
              <a:off x="2281" y="4042"/>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6" name="Rectangle 232"/>
            <p:cNvSpPr>
              <a:spLocks noChangeArrowheads="1"/>
            </p:cNvSpPr>
            <p:nvPr/>
          </p:nvSpPr>
          <p:spPr bwMode="auto">
            <a:xfrm>
              <a:off x="2682" y="4042"/>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7" name="Rectangle 233"/>
            <p:cNvSpPr>
              <a:spLocks noChangeArrowheads="1"/>
            </p:cNvSpPr>
            <p:nvPr/>
          </p:nvSpPr>
          <p:spPr bwMode="auto">
            <a:xfrm>
              <a:off x="3084" y="4042"/>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8" name="Rectangle 234"/>
            <p:cNvSpPr>
              <a:spLocks noChangeArrowheads="1"/>
            </p:cNvSpPr>
            <p:nvPr/>
          </p:nvSpPr>
          <p:spPr bwMode="auto">
            <a:xfrm>
              <a:off x="3487" y="4042"/>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9" name="Rectangle 235"/>
            <p:cNvSpPr>
              <a:spLocks noChangeArrowheads="1"/>
            </p:cNvSpPr>
            <p:nvPr/>
          </p:nvSpPr>
          <p:spPr bwMode="auto">
            <a:xfrm>
              <a:off x="1076" y="442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0" name="Rectangle 236"/>
            <p:cNvSpPr>
              <a:spLocks noChangeArrowheads="1"/>
            </p:cNvSpPr>
            <p:nvPr/>
          </p:nvSpPr>
          <p:spPr bwMode="auto">
            <a:xfrm>
              <a:off x="1477" y="442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1" name="Rectangle 237"/>
            <p:cNvSpPr>
              <a:spLocks noChangeArrowheads="1"/>
            </p:cNvSpPr>
            <p:nvPr/>
          </p:nvSpPr>
          <p:spPr bwMode="auto">
            <a:xfrm>
              <a:off x="1879" y="44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2" name="Rectangle 238"/>
            <p:cNvSpPr>
              <a:spLocks noChangeArrowheads="1"/>
            </p:cNvSpPr>
            <p:nvPr/>
          </p:nvSpPr>
          <p:spPr bwMode="auto">
            <a:xfrm>
              <a:off x="2281" y="44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3" name="Rectangle 239"/>
            <p:cNvSpPr>
              <a:spLocks noChangeArrowheads="1"/>
            </p:cNvSpPr>
            <p:nvPr/>
          </p:nvSpPr>
          <p:spPr bwMode="auto">
            <a:xfrm>
              <a:off x="2682" y="442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4" name="Rectangle 240"/>
            <p:cNvSpPr>
              <a:spLocks noChangeArrowheads="1"/>
            </p:cNvSpPr>
            <p:nvPr/>
          </p:nvSpPr>
          <p:spPr bwMode="auto">
            <a:xfrm>
              <a:off x="3084" y="44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5" name="Rectangle 241"/>
            <p:cNvSpPr>
              <a:spLocks noChangeArrowheads="1"/>
            </p:cNvSpPr>
            <p:nvPr/>
          </p:nvSpPr>
          <p:spPr bwMode="auto">
            <a:xfrm>
              <a:off x="3487" y="44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6" name="Rectangle 242"/>
            <p:cNvSpPr>
              <a:spLocks noChangeArrowheads="1"/>
            </p:cNvSpPr>
            <p:nvPr/>
          </p:nvSpPr>
          <p:spPr bwMode="auto">
            <a:xfrm>
              <a:off x="1076" y="481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7" name="Rectangle 243"/>
            <p:cNvSpPr>
              <a:spLocks noChangeArrowheads="1"/>
            </p:cNvSpPr>
            <p:nvPr/>
          </p:nvSpPr>
          <p:spPr bwMode="auto">
            <a:xfrm>
              <a:off x="1879" y="481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8" name="Rectangle 244"/>
            <p:cNvSpPr>
              <a:spLocks noChangeArrowheads="1"/>
            </p:cNvSpPr>
            <p:nvPr/>
          </p:nvSpPr>
          <p:spPr bwMode="auto">
            <a:xfrm>
              <a:off x="2281" y="481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9" name="Rectangle 245"/>
            <p:cNvSpPr>
              <a:spLocks noChangeArrowheads="1"/>
            </p:cNvSpPr>
            <p:nvPr/>
          </p:nvSpPr>
          <p:spPr bwMode="auto">
            <a:xfrm>
              <a:off x="2682" y="481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0" name="Rectangle 246"/>
            <p:cNvSpPr>
              <a:spLocks noChangeArrowheads="1"/>
            </p:cNvSpPr>
            <p:nvPr/>
          </p:nvSpPr>
          <p:spPr bwMode="auto">
            <a:xfrm>
              <a:off x="3084" y="481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1" name="Rectangle 247"/>
            <p:cNvSpPr>
              <a:spLocks noChangeArrowheads="1"/>
            </p:cNvSpPr>
            <p:nvPr/>
          </p:nvSpPr>
          <p:spPr bwMode="auto">
            <a:xfrm>
              <a:off x="3487" y="481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2" name="Rectangle 248"/>
            <p:cNvSpPr>
              <a:spLocks noChangeArrowheads="1"/>
            </p:cNvSpPr>
            <p:nvPr/>
          </p:nvSpPr>
          <p:spPr bwMode="auto">
            <a:xfrm>
              <a:off x="1076" y="519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3" name="Rectangle 249"/>
            <p:cNvSpPr>
              <a:spLocks noChangeArrowheads="1"/>
            </p:cNvSpPr>
            <p:nvPr/>
          </p:nvSpPr>
          <p:spPr bwMode="auto">
            <a:xfrm>
              <a:off x="1477" y="519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4" name="Rectangle 250"/>
            <p:cNvSpPr>
              <a:spLocks noChangeArrowheads="1"/>
            </p:cNvSpPr>
            <p:nvPr/>
          </p:nvSpPr>
          <p:spPr bwMode="auto">
            <a:xfrm>
              <a:off x="1879" y="519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5" name="Rectangle 251"/>
            <p:cNvSpPr>
              <a:spLocks noChangeArrowheads="1"/>
            </p:cNvSpPr>
            <p:nvPr/>
          </p:nvSpPr>
          <p:spPr bwMode="auto">
            <a:xfrm>
              <a:off x="2281" y="519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6" name="Rectangle 252"/>
            <p:cNvSpPr>
              <a:spLocks noChangeArrowheads="1"/>
            </p:cNvSpPr>
            <p:nvPr/>
          </p:nvSpPr>
          <p:spPr bwMode="auto">
            <a:xfrm>
              <a:off x="2682" y="5199"/>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7" name="Rectangle 253"/>
            <p:cNvSpPr>
              <a:spLocks noChangeArrowheads="1"/>
            </p:cNvSpPr>
            <p:nvPr/>
          </p:nvSpPr>
          <p:spPr bwMode="auto">
            <a:xfrm>
              <a:off x="3084" y="519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8" name="Rectangle 254"/>
            <p:cNvSpPr>
              <a:spLocks noChangeArrowheads="1"/>
            </p:cNvSpPr>
            <p:nvPr/>
          </p:nvSpPr>
          <p:spPr bwMode="auto">
            <a:xfrm>
              <a:off x="3487" y="519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9" name="Rectangle 255"/>
            <p:cNvSpPr>
              <a:spLocks noChangeArrowheads="1"/>
            </p:cNvSpPr>
            <p:nvPr/>
          </p:nvSpPr>
          <p:spPr bwMode="auto">
            <a:xfrm>
              <a:off x="1076" y="558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0" name="Rectangle 256"/>
            <p:cNvSpPr>
              <a:spLocks noChangeArrowheads="1"/>
            </p:cNvSpPr>
            <p:nvPr/>
          </p:nvSpPr>
          <p:spPr bwMode="auto">
            <a:xfrm>
              <a:off x="1477" y="558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1" name="Rectangle 257"/>
            <p:cNvSpPr>
              <a:spLocks noChangeArrowheads="1"/>
            </p:cNvSpPr>
            <p:nvPr/>
          </p:nvSpPr>
          <p:spPr bwMode="auto">
            <a:xfrm>
              <a:off x="1879" y="558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2" name="Rectangle 258"/>
            <p:cNvSpPr>
              <a:spLocks noChangeArrowheads="1"/>
            </p:cNvSpPr>
            <p:nvPr/>
          </p:nvSpPr>
          <p:spPr bwMode="auto">
            <a:xfrm>
              <a:off x="2281" y="558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3" name="Rectangle 259"/>
            <p:cNvSpPr>
              <a:spLocks noChangeArrowheads="1"/>
            </p:cNvSpPr>
            <p:nvPr/>
          </p:nvSpPr>
          <p:spPr bwMode="auto">
            <a:xfrm>
              <a:off x="2682" y="558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4" name="Rectangle 260"/>
            <p:cNvSpPr>
              <a:spLocks noChangeArrowheads="1"/>
            </p:cNvSpPr>
            <p:nvPr/>
          </p:nvSpPr>
          <p:spPr bwMode="auto">
            <a:xfrm>
              <a:off x="3084" y="558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5" name="Rectangle 261"/>
            <p:cNvSpPr>
              <a:spLocks noChangeArrowheads="1"/>
            </p:cNvSpPr>
            <p:nvPr/>
          </p:nvSpPr>
          <p:spPr bwMode="auto">
            <a:xfrm>
              <a:off x="3487" y="558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6" name="Text Box 262"/>
            <p:cNvSpPr txBox="1">
              <a:spLocks noChangeArrowheads="1"/>
            </p:cNvSpPr>
            <p:nvPr/>
          </p:nvSpPr>
          <p:spPr bwMode="auto">
            <a:xfrm>
              <a:off x="3503" y="4468"/>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237" name="Rectangle 263"/>
            <p:cNvSpPr>
              <a:spLocks noChangeArrowheads="1"/>
            </p:cNvSpPr>
            <p:nvPr/>
          </p:nvSpPr>
          <p:spPr bwMode="auto">
            <a:xfrm>
              <a:off x="1880" y="442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8" name="Rectangle 264"/>
            <p:cNvSpPr>
              <a:spLocks noChangeArrowheads="1"/>
            </p:cNvSpPr>
            <p:nvPr/>
          </p:nvSpPr>
          <p:spPr bwMode="auto">
            <a:xfrm>
              <a:off x="2281" y="442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9" name="Rectangle 265"/>
            <p:cNvSpPr>
              <a:spLocks noChangeArrowheads="1"/>
            </p:cNvSpPr>
            <p:nvPr/>
          </p:nvSpPr>
          <p:spPr bwMode="auto">
            <a:xfrm>
              <a:off x="1880" y="442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0" name="Rectangle 266"/>
            <p:cNvSpPr>
              <a:spLocks noChangeArrowheads="1"/>
            </p:cNvSpPr>
            <p:nvPr/>
          </p:nvSpPr>
          <p:spPr bwMode="auto">
            <a:xfrm>
              <a:off x="2281" y="4812"/>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1" name="Rectangle 267"/>
            <p:cNvSpPr>
              <a:spLocks noChangeArrowheads="1"/>
            </p:cNvSpPr>
            <p:nvPr/>
          </p:nvSpPr>
          <p:spPr bwMode="auto">
            <a:xfrm>
              <a:off x="2281" y="5198"/>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2" name="Rectangle 268"/>
            <p:cNvSpPr>
              <a:spLocks noChangeArrowheads="1"/>
            </p:cNvSpPr>
            <p:nvPr/>
          </p:nvSpPr>
          <p:spPr bwMode="auto">
            <a:xfrm>
              <a:off x="2683" y="5198"/>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3" name="Rectangle 269"/>
            <p:cNvSpPr>
              <a:spLocks noChangeArrowheads="1"/>
            </p:cNvSpPr>
            <p:nvPr/>
          </p:nvSpPr>
          <p:spPr bwMode="auto">
            <a:xfrm>
              <a:off x="3085" y="5198"/>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4" name="Rectangle 270"/>
            <p:cNvSpPr>
              <a:spLocks noChangeArrowheads="1"/>
            </p:cNvSpPr>
            <p:nvPr/>
          </p:nvSpPr>
          <p:spPr bwMode="auto">
            <a:xfrm>
              <a:off x="3085" y="4812"/>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5" name="Rectangle 271"/>
            <p:cNvSpPr>
              <a:spLocks noChangeArrowheads="1"/>
            </p:cNvSpPr>
            <p:nvPr/>
          </p:nvSpPr>
          <p:spPr bwMode="auto">
            <a:xfrm>
              <a:off x="1882" y="4042"/>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6" name="Rectangle 273"/>
            <p:cNvSpPr>
              <a:spLocks noChangeArrowheads="1"/>
            </p:cNvSpPr>
            <p:nvPr/>
          </p:nvSpPr>
          <p:spPr bwMode="auto">
            <a:xfrm>
              <a:off x="1477" y="481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7" name="Rectangle 274"/>
            <p:cNvSpPr>
              <a:spLocks noChangeArrowheads="1"/>
            </p:cNvSpPr>
            <p:nvPr/>
          </p:nvSpPr>
          <p:spPr bwMode="auto">
            <a:xfrm>
              <a:off x="1477" y="481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8" name="Line 275"/>
            <p:cNvSpPr>
              <a:spLocks noChangeShapeType="1"/>
            </p:cNvSpPr>
            <p:nvPr/>
          </p:nvSpPr>
          <p:spPr bwMode="auto">
            <a:xfrm>
              <a:off x="1666" y="4581"/>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9" name="Line 276"/>
            <p:cNvSpPr>
              <a:spLocks noChangeShapeType="1"/>
            </p:cNvSpPr>
            <p:nvPr/>
          </p:nvSpPr>
          <p:spPr bwMode="auto">
            <a:xfrm flipV="1">
              <a:off x="1666" y="501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0" name="Line 277"/>
            <p:cNvSpPr>
              <a:spLocks noChangeShapeType="1"/>
            </p:cNvSpPr>
            <p:nvPr/>
          </p:nvSpPr>
          <p:spPr bwMode="auto">
            <a:xfrm rot="5400000">
              <a:off x="1893" y="4808"/>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1" name="Text Box 278"/>
            <p:cNvSpPr txBox="1">
              <a:spLocks noChangeArrowheads="1"/>
            </p:cNvSpPr>
            <p:nvPr/>
          </p:nvSpPr>
          <p:spPr bwMode="auto">
            <a:xfrm>
              <a:off x="1477" y="4877"/>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252" name="Line 279"/>
            <p:cNvSpPr>
              <a:spLocks noChangeShapeType="1"/>
            </p:cNvSpPr>
            <p:nvPr/>
          </p:nvSpPr>
          <p:spPr bwMode="auto">
            <a:xfrm rot="-5400000">
              <a:off x="1439" y="4808"/>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3" name="Line 280"/>
            <p:cNvSpPr>
              <a:spLocks noChangeShapeType="1"/>
            </p:cNvSpPr>
            <p:nvPr/>
          </p:nvSpPr>
          <p:spPr bwMode="auto">
            <a:xfrm>
              <a:off x="1280" y="4603"/>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4" name="Line 281"/>
            <p:cNvSpPr>
              <a:spLocks noChangeShapeType="1"/>
            </p:cNvSpPr>
            <p:nvPr/>
          </p:nvSpPr>
          <p:spPr bwMode="auto">
            <a:xfrm flipV="1">
              <a:off x="1302" y="503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5" name="Line 282"/>
            <p:cNvSpPr>
              <a:spLocks noChangeShapeType="1"/>
            </p:cNvSpPr>
            <p:nvPr/>
          </p:nvSpPr>
          <p:spPr bwMode="auto">
            <a:xfrm flipH="1" flipV="1">
              <a:off x="1711" y="503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6" name="Line 283"/>
            <p:cNvSpPr>
              <a:spLocks noChangeShapeType="1"/>
            </p:cNvSpPr>
            <p:nvPr/>
          </p:nvSpPr>
          <p:spPr bwMode="auto">
            <a:xfrm flipH="1">
              <a:off x="1268" y="4194"/>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7" name="Line 284"/>
            <p:cNvSpPr>
              <a:spLocks noChangeShapeType="1"/>
            </p:cNvSpPr>
            <p:nvPr/>
          </p:nvSpPr>
          <p:spPr bwMode="auto">
            <a:xfrm flipH="1">
              <a:off x="1335" y="4216"/>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8" name="Line 285"/>
            <p:cNvSpPr>
              <a:spLocks noChangeShapeType="1"/>
            </p:cNvSpPr>
            <p:nvPr/>
          </p:nvSpPr>
          <p:spPr bwMode="auto">
            <a:xfrm flipH="1">
              <a:off x="1677" y="420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259" name="Group 355"/>
          <p:cNvGrpSpPr>
            <a:grpSpLocks/>
          </p:cNvGrpSpPr>
          <p:nvPr/>
        </p:nvGrpSpPr>
        <p:grpSpPr bwMode="auto">
          <a:xfrm>
            <a:off x="320799" y="1275606"/>
            <a:ext cx="4467225" cy="3671887"/>
            <a:chOff x="1005" y="3930"/>
            <a:chExt cx="2814" cy="2313"/>
          </a:xfrm>
        </p:grpSpPr>
        <p:sp>
          <p:nvSpPr>
            <p:cNvPr id="260" name="Rectangle 287"/>
            <p:cNvSpPr>
              <a:spLocks noChangeArrowheads="1"/>
            </p:cNvSpPr>
            <p:nvPr/>
          </p:nvSpPr>
          <p:spPr bwMode="auto">
            <a:xfrm>
              <a:off x="1007" y="393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1" name="Rectangle 288"/>
            <p:cNvSpPr>
              <a:spLocks noChangeArrowheads="1"/>
            </p:cNvSpPr>
            <p:nvPr/>
          </p:nvSpPr>
          <p:spPr bwMode="auto">
            <a:xfrm>
              <a:off x="1408" y="393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2" name="Rectangle 289"/>
            <p:cNvSpPr>
              <a:spLocks noChangeArrowheads="1"/>
            </p:cNvSpPr>
            <p:nvPr/>
          </p:nvSpPr>
          <p:spPr bwMode="auto">
            <a:xfrm>
              <a:off x="1810" y="393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3" name="Rectangle 290"/>
            <p:cNvSpPr>
              <a:spLocks noChangeArrowheads="1"/>
            </p:cNvSpPr>
            <p:nvPr/>
          </p:nvSpPr>
          <p:spPr bwMode="auto">
            <a:xfrm>
              <a:off x="2212" y="393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4" name="Rectangle 291"/>
            <p:cNvSpPr>
              <a:spLocks noChangeArrowheads="1"/>
            </p:cNvSpPr>
            <p:nvPr/>
          </p:nvSpPr>
          <p:spPr bwMode="auto">
            <a:xfrm>
              <a:off x="2613" y="393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5" name="Rectangle 292"/>
            <p:cNvSpPr>
              <a:spLocks noChangeArrowheads="1"/>
            </p:cNvSpPr>
            <p:nvPr/>
          </p:nvSpPr>
          <p:spPr bwMode="auto">
            <a:xfrm>
              <a:off x="3015" y="393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6" name="Rectangle 293"/>
            <p:cNvSpPr>
              <a:spLocks noChangeArrowheads="1"/>
            </p:cNvSpPr>
            <p:nvPr/>
          </p:nvSpPr>
          <p:spPr bwMode="auto">
            <a:xfrm>
              <a:off x="3418" y="393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7" name="Rectangle 294"/>
            <p:cNvSpPr>
              <a:spLocks noChangeArrowheads="1"/>
            </p:cNvSpPr>
            <p:nvPr/>
          </p:nvSpPr>
          <p:spPr bwMode="auto">
            <a:xfrm>
              <a:off x="1007" y="431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8" name="Rectangle 295"/>
            <p:cNvSpPr>
              <a:spLocks noChangeArrowheads="1"/>
            </p:cNvSpPr>
            <p:nvPr/>
          </p:nvSpPr>
          <p:spPr bwMode="auto">
            <a:xfrm>
              <a:off x="1408" y="4316"/>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9" name="Rectangle 296"/>
            <p:cNvSpPr>
              <a:spLocks noChangeArrowheads="1"/>
            </p:cNvSpPr>
            <p:nvPr/>
          </p:nvSpPr>
          <p:spPr bwMode="auto">
            <a:xfrm>
              <a:off x="1810" y="431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0" name="Rectangle 297"/>
            <p:cNvSpPr>
              <a:spLocks noChangeArrowheads="1"/>
            </p:cNvSpPr>
            <p:nvPr/>
          </p:nvSpPr>
          <p:spPr bwMode="auto">
            <a:xfrm>
              <a:off x="2212" y="431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1" name="Rectangle 298"/>
            <p:cNvSpPr>
              <a:spLocks noChangeArrowheads="1"/>
            </p:cNvSpPr>
            <p:nvPr/>
          </p:nvSpPr>
          <p:spPr bwMode="auto">
            <a:xfrm>
              <a:off x="2613" y="431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2" name="Rectangle 299"/>
            <p:cNvSpPr>
              <a:spLocks noChangeArrowheads="1"/>
            </p:cNvSpPr>
            <p:nvPr/>
          </p:nvSpPr>
          <p:spPr bwMode="auto">
            <a:xfrm>
              <a:off x="3015" y="431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3" name="Rectangle 300"/>
            <p:cNvSpPr>
              <a:spLocks noChangeArrowheads="1"/>
            </p:cNvSpPr>
            <p:nvPr/>
          </p:nvSpPr>
          <p:spPr bwMode="auto">
            <a:xfrm>
              <a:off x="3418" y="431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4" name="Rectangle 301"/>
            <p:cNvSpPr>
              <a:spLocks noChangeArrowheads="1"/>
            </p:cNvSpPr>
            <p:nvPr/>
          </p:nvSpPr>
          <p:spPr bwMode="auto">
            <a:xfrm>
              <a:off x="1007" y="470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5" name="Rectangle 302"/>
            <p:cNvSpPr>
              <a:spLocks noChangeArrowheads="1"/>
            </p:cNvSpPr>
            <p:nvPr/>
          </p:nvSpPr>
          <p:spPr bwMode="auto">
            <a:xfrm>
              <a:off x="1408" y="470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6" name="Rectangle 303"/>
            <p:cNvSpPr>
              <a:spLocks noChangeArrowheads="1"/>
            </p:cNvSpPr>
            <p:nvPr/>
          </p:nvSpPr>
          <p:spPr bwMode="auto">
            <a:xfrm>
              <a:off x="1810" y="470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7" name="Rectangle 304"/>
            <p:cNvSpPr>
              <a:spLocks noChangeArrowheads="1"/>
            </p:cNvSpPr>
            <p:nvPr/>
          </p:nvSpPr>
          <p:spPr bwMode="auto">
            <a:xfrm>
              <a:off x="2212" y="470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8" name="Rectangle 305"/>
            <p:cNvSpPr>
              <a:spLocks noChangeArrowheads="1"/>
            </p:cNvSpPr>
            <p:nvPr/>
          </p:nvSpPr>
          <p:spPr bwMode="auto">
            <a:xfrm>
              <a:off x="2613" y="470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9" name="Rectangle 306"/>
            <p:cNvSpPr>
              <a:spLocks noChangeArrowheads="1"/>
            </p:cNvSpPr>
            <p:nvPr/>
          </p:nvSpPr>
          <p:spPr bwMode="auto">
            <a:xfrm>
              <a:off x="3015" y="470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0" name="Rectangle 307"/>
            <p:cNvSpPr>
              <a:spLocks noChangeArrowheads="1"/>
            </p:cNvSpPr>
            <p:nvPr/>
          </p:nvSpPr>
          <p:spPr bwMode="auto">
            <a:xfrm>
              <a:off x="3418" y="470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1" name="Rectangle 308"/>
            <p:cNvSpPr>
              <a:spLocks noChangeArrowheads="1"/>
            </p:cNvSpPr>
            <p:nvPr/>
          </p:nvSpPr>
          <p:spPr bwMode="auto">
            <a:xfrm>
              <a:off x="1007" y="508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2" name="Rectangle 309"/>
            <p:cNvSpPr>
              <a:spLocks noChangeArrowheads="1"/>
            </p:cNvSpPr>
            <p:nvPr/>
          </p:nvSpPr>
          <p:spPr bwMode="auto">
            <a:xfrm>
              <a:off x="1810" y="508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3" name="Rectangle 310"/>
            <p:cNvSpPr>
              <a:spLocks noChangeArrowheads="1"/>
            </p:cNvSpPr>
            <p:nvPr/>
          </p:nvSpPr>
          <p:spPr bwMode="auto">
            <a:xfrm>
              <a:off x="2212" y="508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4" name="Rectangle 311"/>
            <p:cNvSpPr>
              <a:spLocks noChangeArrowheads="1"/>
            </p:cNvSpPr>
            <p:nvPr/>
          </p:nvSpPr>
          <p:spPr bwMode="auto">
            <a:xfrm>
              <a:off x="2613" y="508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5" name="Rectangle 312"/>
            <p:cNvSpPr>
              <a:spLocks noChangeArrowheads="1"/>
            </p:cNvSpPr>
            <p:nvPr/>
          </p:nvSpPr>
          <p:spPr bwMode="auto">
            <a:xfrm>
              <a:off x="3015" y="508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6" name="Rectangle 313"/>
            <p:cNvSpPr>
              <a:spLocks noChangeArrowheads="1"/>
            </p:cNvSpPr>
            <p:nvPr/>
          </p:nvSpPr>
          <p:spPr bwMode="auto">
            <a:xfrm>
              <a:off x="3418" y="508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7" name="Rectangle 314"/>
            <p:cNvSpPr>
              <a:spLocks noChangeArrowheads="1"/>
            </p:cNvSpPr>
            <p:nvPr/>
          </p:nvSpPr>
          <p:spPr bwMode="auto">
            <a:xfrm>
              <a:off x="1007" y="547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8" name="Rectangle 315"/>
            <p:cNvSpPr>
              <a:spLocks noChangeArrowheads="1"/>
            </p:cNvSpPr>
            <p:nvPr/>
          </p:nvSpPr>
          <p:spPr bwMode="auto">
            <a:xfrm>
              <a:off x="1408" y="547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9" name="Rectangle 316"/>
            <p:cNvSpPr>
              <a:spLocks noChangeArrowheads="1"/>
            </p:cNvSpPr>
            <p:nvPr/>
          </p:nvSpPr>
          <p:spPr bwMode="auto">
            <a:xfrm>
              <a:off x="1810" y="547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0" name="Rectangle 317"/>
            <p:cNvSpPr>
              <a:spLocks noChangeArrowheads="1"/>
            </p:cNvSpPr>
            <p:nvPr/>
          </p:nvSpPr>
          <p:spPr bwMode="auto">
            <a:xfrm>
              <a:off x="2212" y="54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1" name="Rectangle 318"/>
            <p:cNvSpPr>
              <a:spLocks noChangeArrowheads="1"/>
            </p:cNvSpPr>
            <p:nvPr/>
          </p:nvSpPr>
          <p:spPr bwMode="auto">
            <a:xfrm>
              <a:off x="2613" y="547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2" name="Rectangle 319"/>
            <p:cNvSpPr>
              <a:spLocks noChangeArrowheads="1"/>
            </p:cNvSpPr>
            <p:nvPr/>
          </p:nvSpPr>
          <p:spPr bwMode="auto">
            <a:xfrm>
              <a:off x="3015" y="54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3" name="Rectangle 320"/>
            <p:cNvSpPr>
              <a:spLocks noChangeArrowheads="1"/>
            </p:cNvSpPr>
            <p:nvPr/>
          </p:nvSpPr>
          <p:spPr bwMode="auto">
            <a:xfrm>
              <a:off x="3418" y="54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4" name="Rectangle 321"/>
            <p:cNvSpPr>
              <a:spLocks noChangeArrowheads="1"/>
            </p:cNvSpPr>
            <p:nvPr/>
          </p:nvSpPr>
          <p:spPr bwMode="auto">
            <a:xfrm>
              <a:off x="1007" y="58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5" name="Rectangle 322"/>
            <p:cNvSpPr>
              <a:spLocks noChangeArrowheads="1"/>
            </p:cNvSpPr>
            <p:nvPr/>
          </p:nvSpPr>
          <p:spPr bwMode="auto">
            <a:xfrm>
              <a:off x="1408" y="585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6" name="Rectangle 323"/>
            <p:cNvSpPr>
              <a:spLocks noChangeArrowheads="1"/>
            </p:cNvSpPr>
            <p:nvPr/>
          </p:nvSpPr>
          <p:spPr bwMode="auto">
            <a:xfrm>
              <a:off x="1810" y="58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7" name="Rectangle 324"/>
            <p:cNvSpPr>
              <a:spLocks noChangeArrowheads="1"/>
            </p:cNvSpPr>
            <p:nvPr/>
          </p:nvSpPr>
          <p:spPr bwMode="auto">
            <a:xfrm>
              <a:off x="2212" y="58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8" name="Rectangle 325"/>
            <p:cNvSpPr>
              <a:spLocks noChangeArrowheads="1"/>
            </p:cNvSpPr>
            <p:nvPr/>
          </p:nvSpPr>
          <p:spPr bwMode="auto">
            <a:xfrm>
              <a:off x="2613" y="585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9" name="Rectangle 326"/>
            <p:cNvSpPr>
              <a:spLocks noChangeArrowheads="1"/>
            </p:cNvSpPr>
            <p:nvPr/>
          </p:nvSpPr>
          <p:spPr bwMode="auto">
            <a:xfrm>
              <a:off x="3015" y="58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0" name="Rectangle 327"/>
            <p:cNvSpPr>
              <a:spLocks noChangeArrowheads="1"/>
            </p:cNvSpPr>
            <p:nvPr/>
          </p:nvSpPr>
          <p:spPr bwMode="auto">
            <a:xfrm>
              <a:off x="3418" y="58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1" name="Text Box 328"/>
            <p:cNvSpPr txBox="1">
              <a:spLocks noChangeArrowheads="1"/>
            </p:cNvSpPr>
            <p:nvPr/>
          </p:nvSpPr>
          <p:spPr bwMode="auto">
            <a:xfrm>
              <a:off x="3434" y="474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02" name="Rectangle 329"/>
            <p:cNvSpPr>
              <a:spLocks noChangeArrowheads="1"/>
            </p:cNvSpPr>
            <p:nvPr/>
          </p:nvSpPr>
          <p:spPr bwMode="auto">
            <a:xfrm>
              <a:off x="1811" y="470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3" name="Rectangle 330"/>
            <p:cNvSpPr>
              <a:spLocks noChangeArrowheads="1"/>
            </p:cNvSpPr>
            <p:nvPr/>
          </p:nvSpPr>
          <p:spPr bwMode="auto">
            <a:xfrm>
              <a:off x="2212" y="470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4" name="Rectangle 331"/>
            <p:cNvSpPr>
              <a:spLocks noChangeArrowheads="1"/>
            </p:cNvSpPr>
            <p:nvPr/>
          </p:nvSpPr>
          <p:spPr bwMode="auto">
            <a:xfrm>
              <a:off x="1811" y="470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5" name="Rectangle 332"/>
            <p:cNvSpPr>
              <a:spLocks noChangeArrowheads="1"/>
            </p:cNvSpPr>
            <p:nvPr/>
          </p:nvSpPr>
          <p:spPr bwMode="auto">
            <a:xfrm>
              <a:off x="2212" y="508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6" name="Rectangle 333"/>
            <p:cNvSpPr>
              <a:spLocks noChangeArrowheads="1"/>
            </p:cNvSpPr>
            <p:nvPr/>
          </p:nvSpPr>
          <p:spPr bwMode="auto">
            <a:xfrm>
              <a:off x="2212" y="547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7" name="Rectangle 334"/>
            <p:cNvSpPr>
              <a:spLocks noChangeArrowheads="1"/>
            </p:cNvSpPr>
            <p:nvPr/>
          </p:nvSpPr>
          <p:spPr bwMode="auto">
            <a:xfrm>
              <a:off x="2614" y="547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8" name="Rectangle 335"/>
            <p:cNvSpPr>
              <a:spLocks noChangeArrowheads="1"/>
            </p:cNvSpPr>
            <p:nvPr/>
          </p:nvSpPr>
          <p:spPr bwMode="auto">
            <a:xfrm>
              <a:off x="3016" y="547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9" name="Rectangle 336"/>
            <p:cNvSpPr>
              <a:spLocks noChangeArrowheads="1"/>
            </p:cNvSpPr>
            <p:nvPr/>
          </p:nvSpPr>
          <p:spPr bwMode="auto">
            <a:xfrm>
              <a:off x="3016" y="508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0" name="Rectangle 337"/>
            <p:cNvSpPr>
              <a:spLocks noChangeArrowheads="1"/>
            </p:cNvSpPr>
            <p:nvPr/>
          </p:nvSpPr>
          <p:spPr bwMode="auto">
            <a:xfrm>
              <a:off x="1005" y="5857"/>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1" name="Rectangle 338"/>
            <p:cNvSpPr>
              <a:spLocks noChangeArrowheads="1"/>
            </p:cNvSpPr>
            <p:nvPr/>
          </p:nvSpPr>
          <p:spPr bwMode="auto">
            <a:xfrm>
              <a:off x="1408" y="508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2" name="Rectangle 339"/>
            <p:cNvSpPr>
              <a:spLocks noChangeArrowheads="1"/>
            </p:cNvSpPr>
            <p:nvPr/>
          </p:nvSpPr>
          <p:spPr bwMode="auto">
            <a:xfrm>
              <a:off x="1408" y="508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3" name="Line 340"/>
            <p:cNvSpPr>
              <a:spLocks noChangeShapeType="1"/>
            </p:cNvSpPr>
            <p:nvPr/>
          </p:nvSpPr>
          <p:spPr bwMode="auto">
            <a:xfrm>
              <a:off x="1597" y="4855"/>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4" name="Line 341"/>
            <p:cNvSpPr>
              <a:spLocks noChangeShapeType="1"/>
            </p:cNvSpPr>
            <p:nvPr/>
          </p:nvSpPr>
          <p:spPr bwMode="auto">
            <a:xfrm flipV="1">
              <a:off x="1597" y="528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5" name="Line 342"/>
            <p:cNvSpPr>
              <a:spLocks noChangeShapeType="1"/>
            </p:cNvSpPr>
            <p:nvPr/>
          </p:nvSpPr>
          <p:spPr bwMode="auto">
            <a:xfrm rot="5400000">
              <a:off x="1824" y="508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6" name="Text Box 343"/>
            <p:cNvSpPr txBox="1">
              <a:spLocks noChangeArrowheads="1"/>
            </p:cNvSpPr>
            <p:nvPr/>
          </p:nvSpPr>
          <p:spPr bwMode="auto">
            <a:xfrm>
              <a:off x="1408" y="515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17" name="Line 344"/>
            <p:cNvSpPr>
              <a:spLocks noChangeShapeType="1"/>
            </p:cNvSpPr>
            <p:nvPr/>
          </p:nvSpPr>
          <p:spPr bwMode="auto">
            <a:xfrm rot="-5400000">
              <a:off x="1370" y="508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8" name="Line 345"/>
            <p:cNvSpPr>
              <a:spLocks noChangeShapeType="1"/>
            </p:cNvSpPr>
            <p:nvPr/>
          </p:nvSpPr>
          <p:spPr bwMode="auto">
            <a:xfrm>
              <a:off x="1211" y="4877"/>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9" name="Line 346"/>
            <p:cNvSpPr>
              <a:spLocks noChangeShapeType="1"/>
            </p:cNvSpPr>
            <p:nvPr/>
          </p:nvSpPr>
          <p:spPr bwMode="auto">
            <a:xfrm flipV="1">
              <a:off x="1233" y="5308"/>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0" name="Line 347"/>
            <p:cNvSpPr>
              <a:spLocks noChangeShapeType="1"/>
            </p:cNvSpPr>
            <p:nvPr/>
          </p:nvSpPr>
          <p:spPr bwMode="auto">
            <a:xfrm flipH="1" flipV="1">
              <a:off x="1642" y="5308"/>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1" name="Line 348"/>
            <p:cNvSpPr>
              <a:spLocks noChangeShapeType="1"/>
            </p:cNvSpPr>
            <p:nvPr/>
          </p:nvSpPr>
          <p:spPr bwMode="auto">
            <a:xfrm flipH="1">
              <a:off x="1199" y="4468"/>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2" name="Line 349"/>
            <p:cNvSpPr>
              <a:spLocks noChangeShapeType="1"/>
            </p:cNvSpPr>
            <p:nvPr/>
          </p:nvSpPr>
          <p:spPr bwMode="auto">
            <a:xfrm flipH="1">
              <a:off x="1266" y="4490"/>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3" name="Line 350"/>
            <p:cNvSpPr>
              <a:spLocks noChangeShapeType="1"/>
            </p:cNvSpPr>
            <p:nvPr/>
          </p:nvSpPr>
          <p:spPr bwMode="auto">
            <a:xfrm flipH="1">
              <a:off x="1608" y="4475"/>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4" name="Line 351"/>
            <p:cNvSpPr>
              <a:spLocks noChangeShapeType="1"/>
            </p:cNvSpPr>
            <p:nvPr/>
          </p:nvSpPr>
          <p:spPr bwMode="auto">
            <a:xfrm flipH="1" flipV="1">
              <a:off x="1224" y="5675"/>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5" name="Rectangle 354"/>
            <p:cNvSpPr>
              <a:spLocks noChangeArrowheads="1"/>
            </p:cNvSpPr>
            <p:nvPr/>
          </p:nvSpPr>
          <p:spPr bwMode="auto">
            <a:xfrm>
              <a:off x="1413" y="5857"/>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6" name="Line 353"/>
            <p:cNvSpPr>
              <a:spLocks noChangeShapeType="1"/>
            </p:cNvSpPr>
            <p:nvPr/>
          </p:nvSpPr>
          <p:spPr bwMode="auto">
            <a:xfrm flipH="1" flipV="1">
              <a:off x="1247" y="5675"/>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327" name="Group 424"/>
          <p:cNvGrpSpPr>
            <a:grpSpLocks/>
          </p:cNvGrpSpPr>
          <p:nvPr/>
        </p:nvGrpSpPr>
        <p:grpSpPr bwMode="auto">
          <a:xfrm>
            <a:off x="320799" y="1275606"/>
            <a:ext cx="4464050" cy="3671887"/>
            <a:chOff x="843" y="4224"/>
            <a:chExt cx="2812" cy="2313"/>
          </a:xfrm>
        </p:grpSpPr>
        <p:sp>
          <p:nvSpPr>
            <p:cNvPr id="328" name="Rectangle 356"/>
            <p:cNvSpPr>
              <a:spLocks noChangeArrowheads="1"/>
            </p:cNvSpPr>
            <p:nvPr/>
          </p:nvSpPr>
          <p:spPr bwMode="auto">
            <a:xfrm>
              <a:off x="843"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9" name="Rectangle 357"/>
            <p:cNvSpPr>
              <a:spLocks noChangeArrowheads="1"/>
            </p:cNvSpPr>
            <p:nvPr/>
          </p:nvSpPr>
          <p:spPr bwMode="auto">
            <a:xfrm>
              <a:off x="1244" y="422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0" name="Rectangle 358"/>
            <p:cNvSpPr>
              <a:spLocks noChangeArrowheads="1"/>
            </p:cNvSpPr>
            <p:nvPr/>
          </p:nvSpPr>
          <p:spPr bwMode="auto">
            <a:xfrm>
              <a:off x="1646"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1" name="Rectangle 359"/>
            <p:cNvSpPr>
              <a:spLocks noChangeArrowheads="1"/>
            </p:cNvSpPr>
            <p:nvPr/>
          </p:nvSpPr>
          <p:spPr bwMode="auto">
            <a:xfrm>
              <a:off x="2048"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2" name="Rectangle 360"/>
            <p:cNvSpPr>
              <a:spLocks noChangeArrowheads="1"/>
            </p:cNvSpPr>
            <p:nvPr/>
          </p:nvSpPr>
          <p:spPr bwMode="auto">
            <a:xfrm>
              <a:off x="2449" y="422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3" name="Rectangle 361"/>
            <p:cNvSpPr>
              <a:spLocks noChangeArrowheads="1"/>
            </p:cNvSpPr>
            <p:nvPr/>
          </p:nvSpPr>
          <p:spPr bwMode="auto">
            <a:xfrm>
              <a:off x="2851"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4" name="Rectangle 362"/>
            <p:cNvSpPr>
              <a:spLocks noChangeArrowheads="1"/>
            </p:cNvSpPr>
            <p:nvPr/>
          </p:nvSpPr>
          <p:spPr bwMode="auto">
            <a:xfrm>
              <a:off x="3254"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5" name="Rectangle 363"/>
            <p:cNvSpPr>
              <a:spLocks noChangeArrowheads="1"/>
            </p:cNvSpPr>
            <p:nvPr/>
          </p:nvSpPr>
          <p:spPr bwMode="auto">
            <a:xfrm>
              <a:off x="843"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6" name="Rectangle 364"/>
            <p:cNvSpPr>
              <a:spLocks noChangeArrowheads="1"/>
            </p:cNvSpPr>
            <p:nvPr/>
          </p:nvSpPr>
          <p:spPr bwMode="auto">
            <a:xfrm>
              <a:off x="1244" y="461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7" name="Rectangle 365"/>
            <p:cNvSpPr>
              <a:spLocks noChangeArrowheads="1"/>
            </p:cNvSpPr>
            <p:nvPr/>
          </p:nvSpPr>
          <p:spPr bwMode="auto">
            <a:xfrm>
              <a:off x="1646"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8" name="Rectangle 366"/>
            <p:cNvSpPr>
              <a:spLocks noChangeArrowheads="1"/>
            </p:cNvSpPr>
            <p:nvPr/>
          </p:nvSpPr>
          <p:spPr bwMode="auto">
            <a:xfrm>
              <a:off x="2048"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9" name="Rectangle 367"/>
            <p:cNvSpPr>
              <a:spLocks noChangeArrowheads="1"/>
            </p:cNvSpPr>
            <p:nvPr/>
          </p:nvSpPr>
          <p:spPr bwMode="auto">
            <a:xfrm>
              <a:off x="2449" y="461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0" name="Rectangle 368"/>
            <p:cNvSpPr>
              <a:spLocks noChangeArrowheads="1"/>
            </p:cNvSpPr>
            <p:nvPr/>
          </p:nvSpPr>
          <p:spPr bwMode="auto">
            <a:xfrm>
              <a:off x="2851"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1" name="Rectangle 369"/>
            <p:cNvSpPr>
              <a:spLocks noChangeArrowheads="1"/>
            </p:cNvSpPr>
            <p:nvPr/>
          </p:nvSpPr>
          <p:spPr bwMode="auto">
            <a:xfrm>
              <a:off x="3254"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2" name="Rectangle 370"/>
            <p:cNvSpPr>
              <a:spLocks noChangeArrowheads="1"/>
            </p:cNvSpPr>
            <p:nvPr/>
          </p:nvSpPr>
          <p:spPr bwMode="auto">
            <a:xfrm>
              <a:off x="843" y="49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3" name="Rectangle 371"/>
            <p:cNvSpPr>
              <a:spLocks noChangeArrowheads="1"/>
            </p:cNvSpPr>
            <p:nvPr/>
          </p:nvSpPr>
          <p:spPr bwMode="auto">
            <a:xfrm>
              <a:off x="1244" y="499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4" name="Rectangle 372"/>
            <p:cNvSpPr>
              <a:spLocks noChangeArrowheads="1"/>
            </p:cNvSpPr>
            <p:nvPr/>
          </p:nvSpPr>
          <p:spPr bwMode="auto">
            <a:xfrm>
              <a:off x="1646"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5" name="Rectangle 373"/>
            <p:cNvSpPr>
              <a:spLocks noChangeArrowheads="1"/>
            </p:cNvSpPr>
            <p:nvPr/>
          </p:nvSpPr>
          <p:spPr bwMode="auto">
            <a:xfrm>
              <a:off x="2048"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6" name="Rectangle 374"/>
            <p:cNvSpPr>
              <a:spLocks noChangeArrowheads="1"/>
            </p:cNvSpPr>
            <p:nvPr/>
          </p:nvSpPr>
          <p:spPr bwMode="auto">
            <a:xfrm>
              <a:off x="2449" y="499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7" name="Rectangle 375"/>
            <p:cNvSpPr>
              <a:spLocks noChangeArrowheads="1"/>
            </p:cNvSpPr>
            <p:nvPr/>
          </p:nvSpPr>
          <p:spPr bwMode="auto">
            <a:xfrm>
              <a:off x="2851"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8" name="Rectangle 376"/>
            <p:cNvSpPr>
              <a:spLocks noChangeArrowheads="1"/>
            </p:cNvSpPr>
            <p:nvPr/>
          </p:nvSpPr>
          <p:spPr bwMode="auto">
            <a:xfrm>
              <a:off x="3254"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9" name="Rectangle 377"/>
            <p:cNvSpPr>
              <a:spLocks noChangeArrowheads="1"/>
            </p:cNvSpPr>
            <p:nvPr/>
          </p:nvSpPr>
          <p:spPr bwMode="auto">
            <a:xfrm>
              <a:off x="843"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0" name="Rectangle 378"/>
            <p:cNvSpPr>
              <a:spLocks noChangeArrowheads="1"/>
            </p:cNvSpPr>
            <p:nvPr/>
          </p:nvSpPr>
          <p:spPr bwMode="auto">
            <a:xfrm>
              <a:off x="1646"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1" name="Rectangle 379"/>
            <p:cNvSpPr>
              <a:spLocks noChangeArrowheads="1"/>
            </p:cNvSpPr>
            <p:nvPr/>
          </p:nvSpPr>
          <p:spPr bwMode="auto">
            <a:xfrm>
              <a:off x="2048"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2" name="Rectangle 380"/>
            <p:cNvSpPr>
              <a:spLocks noChangeArrowheads="1"/>
            </p:cNvSpPr>
            <p:nvPr/>
          </p:nvSpPr>
          <p:spPr bwMode="auto">
            <a:xfrm>
              <a:off x="2449"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3" name="Rectangle 381"/>
            <p:cNvSpPr>
              <a:spLocks noChangeArrowheads="1"/>
            </p:cNvSpPr>
            <p:nvPr/>
          </p:nvSpPr>
          <p:spPr bwMode="auto">
            <a:xfrm>
              <a:off x="2851"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4" name="Rectangle 382"/>
            <p:cNvSpPr>
              <a:spLocks noChangeArrowheads="1"/>
            </p:cNvSpPr>
            <p:nvPr/>
          </p:nvSpPr>
          <p:spPr bwMode="auto">
            <a:xfrm>
              <a:off x="3254"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5" name="Rectangle 383"/>
            <p:cNvSpPr>
              <a:spLocks noChangeArrowheads="1"/>
            </p:cNvSpPr>
            <p:nvPr/>
          </p:nvSpPr>
          <p:spPr bwMode="auto">
            <a:xfrm>
              <a:off x="843"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6" name="Rectangle 384"/>
            <p:cNvSpPr>
              <a:spLocks noChangeArrowheads="1"/>
            </p:cNvSpPr>
            <p:nvPr/>
          </p:nvSpPr>
          <p:spPr bwMode="auto">
            <a:xfrm>
              <a:off x="1244" y="576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7" name="Rectangle 385"/>
            <p:cNvSpPr>
              <a:spLocks noChangeArrowheads="1"/>
            </p:cNvSpPr>
            <p:nvPr/>
          </p:nvSpPr>
          <p:spPr bwMode="auto">
            <a:xfrm>
              <a:off x="1646"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8" name="Rectangle 386"/>
            <p:cNvSpPr>
              <a:spLocks noChangeArrowheads="1"/>
            </p:cNvSpPr>
            <p:nvPr/>
          </p:nvSpPr>
          <p:spPr bwMode="auto">
            <a:xfrm>
              <a:off x="2048"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9" name="Rectangle 387"/>
            <p:cNvSpPr>
              <a:spLocks noChangeArrowheads="1"/>
            </p:cNvSpPr>
            <p:nvPr/>
          </p:nvSpPr>
          <p:spPr bwMode="auto">
            <a:xfrm>
              <a:off x="2449" y="576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0" name="Rectangle 388"/>
            <p:cNvSpPr>
              <a:spLocks noChangeArrowheads="1"/>
            </p:cNvSpPr>
            <p:nvPr/>
          </p:nvSpPr>
          <p:spPr bwMode="auto">
            <a:xfrm>
              <a:off x="2851"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1" name="Rectangle 389"/>
            <p:cNvSpPr>
              <a:spLocks noChangeArrowheads="1"/>
            </p:cNvSpPr>
            <p:nvPr/>
          </p:nvSpPr>
          <p:spPr bwMode="auto">
            <a:xfrm>
              <a:off x="3254"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2" name="Rectangle 390"/>
            <p:cNvSpPr>
              <a:spLocks noChangeArrowheads="1"/>
            </p:cNvSpPr>
            <p:nvPr/>
          </p:nvSpPr>
          <p:spPr bwMode="auto">
            <a:xfrm>
              <a:off x="843"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3" name="Rectangle 391"/>
            <p:cNvSpPr>
              <a:spLocks noChangeArrowheads="1"/>
            </p:cNvSpPr>
            <p:nvPr/>
          </p:nvSpPr>
          <p:spPr bwMode="auto">
            <a:xfrm>
              <a:off x="1244" y="615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4" name="Rectangle 392"/>
            <p:cNvSpPr>
              <a:spLocks noChangeArrowheads="1"/>
            </p:cNvSpPr>
            <p:nvPr/>
          </p:nvSpPr>
          <p:spPr bwMode="auto">
            <a:xfrm>
              <a:off x="1646"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5" name="Rectangle 393"/>
            <p:cNvSpPr>
              <a:spLocks noChangeArrowheads="1"/>
            </p:cNvSpPr>
            <p:nvPr/>
          </p:nvSpPr>
          <p:spPr bwMode="auto">
            <a:xfrm>
              <a:off x="2048"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6" name="Rectangle 394"/>
            <p:cNvSpPr>
              <a:spLocks noChangeArrowheads="1"/>
            </p:cNvSpPr>
            <p:nvPr/>
          </p:nvSpPr>
          <p:spPr bwMode="auto">
            <a:xfrm>
              <a:off x="2449" y="615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7" name="Rectangle 395"/>
            <p:cNvSpPr>
              <a:spLocks noChangeArrowheads="1"/>
            </p:cNvSpPr>
            <p:nvPr/>
          </p:nvSpPr>
          <p:spPr bwMode="auto">
            <a:xfrm>
              <a:off x="2851"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8" name="Rectangle 396"/>
            <p:cNvSpPr>
              <a:spLocks noChangeArrowheads="1"/>
            </p:cNvSpPr>
            <p:nvPr/>
          </p:nvSpPr>
          <p:spPr bwMode="auto">
            <a:xfrm>
              <a:off x="3254"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9" name="Text Box 397"/>
            <p:cNvSpPr txBox="1">
              <a:spLocks noChangeArrowheads="1"/>
            </p:cNvSpPr>
            <p:nvPr/>
          </p:nvSpPr>
          <p:spPr bwMode="auto">
            <a:xfrm>
              <a:off x="3270" y="503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70" name="Rectangle 398"/>
            <p:cNvSpPr>
              <a:spLocks noChangeArrowheads="1"/>
            </p:cNvSpPr>
            <p:nvPr/>
          </p:nvSpPr>
          <p:spPr bwMode="auto">
            <a:xfrm>
              <a:off x="1647" y="499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1" name="Rectangle 399"/>
            <p:cNvSpPr>
              <a:spLocks noChangeArrowheads="1"/>
            </p:cNvSpPr>
            <p:nvPr/>
          </p:nvSpPr>
          <p:spPr bwMode="auto">
            <a:xfrm>
              <a:off x="2048"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2" name="Rectangle 400"/>
            <p:cNvSpPr>
              <a:spLocks noChangeArrowheads="1"/>
            </p:cNvSpPr>
            <p:nvPr/>
          </p:nvSpPr>
          <p:spPr bwMode="auto">
            <a:xfrm>
              <a:off x="1647"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3" name="Rectangle 401"/>
            <p:cNvSpPr>
              <a:spLocks noChangeArrowheads="1"/>
            </p:cNvSpPr>
            <p:nvPr/>
          </p:nvSpPr>
          <p:spPr bwMode="auto">
            <a:xfrm>
              <a:off x="2048"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4" name="Rectangle 402"/>
            <p:cNvSpPr>
              <a:spLocks noChangeArrowheads="1"/>
            </p:cNvSpPr>
            <p:nvPr/>
          </p:nvSpPr>
          <p:spPr bwMode="auto">
            <a:xfrm>
              <a:off x="2048"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5" name="Rectangle 403"/>
            <p:cNvSpPr>
              <a:spLocks noChangeArrowheads="1"/>
            </p:cNvSpPr>
            <p:nvPr/>
          </p:nvSpPr>
          <p:spPr bwMode="auto">
            <a:xfrm>
              <a:off x="2450"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6" name="Rectangle 404"/>
            <p:cNvSpPr>
              <a:spLocks noChangeArrowheads="1"/>
            </p:cNvSpPr>
            <p:nvPr/>
          </p:nvSpPr>
          <p:spPr bwMode="auto">
            <a:xfrm>
              <a:off x="2852"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7" name="Rectangle 405"/>
            <p:cNvSpPr>
              <a:spLocks noChangeArrowheads="1"/>
            </p:cNvSpPr>
            <p:nvPr/>
          </p:nvSpPr>
          <p:spPr bwMode="auto">
            <a:xfrm>
              <a:off x="2852"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8" name="Rectangle 407"/>
            <p:cNvSpPr>
              <a:spLocks noChangeArrowheads="1"/>
            </p:cNvSpPr>
            <p:nvPr/>
          </p:nvSpPr>
          <p:spPr bwMode="auto">
            <a:xfrm>
              <a:off x="1244"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9" name="Rectangle 408"/>
            <p:cNvSpPr>
              <a:spLocks noChangeArrowheads="1"/>
            </p:cNvSpPr>
            <p:nvPr/>
          </p:nvSpPr>
          <p:spPr bwMode="auto">
            <a:xfrm>
              <a:off x="1244" y="538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0" name="Line 409"/>
            <p:cNvSpPr>
              <a:spLocks noChangeShapeType="1"/>
            </p:cNvSpPr>
            <p:nvPr/>
          </p:nvSpPr>
          <p:spPr bwMode="auto">
            <a:xfrm>
              <a:off x="1433" y="514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1" name="Line 410"/>
            <p:cNvSpPr>
              <a:spLocks noChangeShapeType="1"/>
            </p:cNvSpPr>
            <p:nvPr/>
          </p:nvSpPr>
          <p:spPr bwMode="auto">
            <a:xfrm flipV="1">
              <a:off x="1433" y="5580"/>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2" name="Line 411"/>
            <p:cNvSpPr>
              <a:spLocks noChangeShapeType="1"/>
            </p:cNvSpPr>
            <p:nvPr/>
          </p:nvSpPr>
          <p:spPr bwMode="auto">
            <a:xfrm rot="5400000">
              <a:off x="1660"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3" name="Text Box 412"/>
            <p:cNvSpPr txBox="1">
              <a:spLocks noChangeArrowheads="1"/>
            </p:cNvSpPr>
            <p:nvPr/>
          </p:nvSpPr>
          <p:spPr bwMode="auto">
            <a:xfrm>
              <a:off x="1244" y="544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84" name="Line 413"/>
            <p:cNvSpPr>
              <a:spLocks noChangeShapeType="1"/>
            </p:cNvSpPr>
            <p:nvPr/>
          </p:nvSpPr>
          <p:spPr bwMode="auto">
            <a:xfrm rot="-5400000">
              <a:off x="1206"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5" name="Line 414"/>
            <p:cNvSpPr>
              <a:spLocks noChangeShapeType="1"/>
            </p:cNvSpPr>
            <p:nvPr/>
          </p:nvSpPr>
          <p:spPr bwMode="auto">
            <a:xfrm>
              <a:off x="1047" y="517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6" name="Line 415"/>
            <p:cNvSpPr>
              <a:spLocks noChangeShapeType="1"/>
            </p:cNvSpPr>
            <p:nvPr/>
          </p:nvSpPr>
          <p:spPr bwMode="auto">
            <a:xfrm flipV="1">
              <a:off x="1069"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7" name="Line 416"/>
            <p:cNvSpPr>
              <a:spLocks noChangeShapeType="1"/>
            </p:cNvSpPr>
            <p:nvPr/>
          </p:nvSpPr>
          <p:spPr bwMode="auto">
            <a:xfrm flipH="1" flipV="1">
              <a:off x="1478"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8" name="Line 417"/>
            <p:cNvSpPr>
              <a:spLocks noChangeShapeType="1"/>
            </p:cNvSpPr>
            <p:nvPr/>
          </p:nvSpPr>
          <p:spPr bwMode="auto">
            <a:xfrm flipH="1">
              <a:off x="1035" y="476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9" name="Line 418"/>
            <p:cNvSpPr>
              <a:spLocks noChangeShapeType="1"/>
            </p:cNvSpPr>
            <p:nvPr/>
          </p:nvSpPr>
          <p:spPr bwMode="auto">
            <a:xfrm flipH="1">
              <a:off x="1102" y="478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90" name="Line 419"/>
            <p:cNvSpPr>
              <a:spLocks noChangeShapeType="1"/>
            </p:cNvSpPr>
            <p:nvPr/>
          </p:nvSpPr>
          <p:spPr bwMode="auto">
            <a:xfrm flipH="1">
              <a:off x="1444" y="47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91" name="Line 420"/>
            <p:cNvSpPr>
              <a:spLocks noChangeShapeType="1"/>
            </p:cNvSpPr>
            <p:nvPr/>
          </p:nvSpPr>
          <p:spPr bwMode="auto">
            <a:xfrm flipH="1" flipV="1">
              <a:off x="1060" y="596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92" name="Rectangle 421"/>
            <p:cNvSpPr>
              <a:spLocks noChangeArrowheads="1"/>
            </p:cNvSpPr>
            <p:nvPr/>
          </p:nvSpPr>
          <p:spPr bwMode="auto">
            <a:xfrm>
              <a:off x="1640" y="6152"/>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3" name="Line 422"/>
            <p:cNvSpPr>
              <a:spLocks noChangeShapeType="1"/>
            </p:cNvSpPr>
            <p:nvPr/>
          </p:nvSpPr>
          <p:spPr bwMode="auto">
            <a:xfrm flipH="1" flipV="1">
              <a:off x="1083" y="59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94" name="Line 423"/>
            <p:cNvSpPr>
              <a:spLocks noChangeShapeType="1"/>
            </p:cNvSpPr>
            <p:nvPr/>
          </p:nvSpPr>
          <p:spPr bwMode="auto">
            <a:xfrm flipH="1" flipV="1">
              <a:off x="1451" y="599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395" name="Group 493"/>
          <p:cNvGrpSpPr>
            <a:grpSpLocks/>
          </p:cNvGrpSpPr>
          <p:nvPr/>
        </p:nvGrpSpPr>
        <p:grpSpPr bwMode="auto">
          <a:xfrm>
            <a:off x="320799" y="1275606"/>
            <a:ext cx="4464050" cy="3671887"/>
            <a:chOff x="843" y="4224"/>
            <a:chExt cx="2812" cy="2313"/>
          </a:xfrm>
        </p:grpSpPr>
        <p:sp>
          <p:nvSpPr>
            <p:cNvPr id="396" name="Rectangle 425"/>
            <p:cNvSpPr>
              <a:spLocks noChangeArrowheads="1"/>
            </p:cNvSpPr>
            <p:nvPr/>
          </p:nvSpPr>
          <p:spPr bwMode="auto">
            <a:xfrm>
              <a:off x="843"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7" name="Rectangle 426"/>
            <p:cNvSpPr>
              <a:spLocks noChangeArrowheads="1"/>
            </p:cNvSpPr>
            <p:nvPr/>
          </p:nvSpPr>
          <p:spPr bwMode="auto">
            <a:xfrm>
              <a:off x="1244" y="422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8" name="Rectangle 427"/>
            <p:cNvSpPr>
              <a:spLocks noChangeArrowheads="1"/>
            </p:cNvSpPr>
            <p:nvPr/>
          </p:nvSpPr>
          <p:spPr bwMode="auto">
            <a:xfrm>
              <a:off x="1646"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9" name="Rectangle 428"/>
            <p:cNvSpPr>
              <a:spLocks noChangeArrowheads="1"/>
            </p:cNvSpPr>
            <p:nvPr/>
          </p:nvSpPr>
          <p:spPr bwMode="auto">
            <a:xfrm>
              <a:off x="2048"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0" name="Rectangle 429"/>
            <p:cNvSpPr>
              <a:spLocks noChangeArrowheads="1"/>
            </p:cNvSpPr>
            <p:nvPr/>
          </p:nvSpPr>
          <p:spPr bwMode="auto">
            <a:xfrm>
              <a:off x="2449" y="422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1" name="Rectangle 430"/>
            <p:cNvSpPr>
              <a:spLocks noChangeArrowheads="1"/>
            </p:cNvSpPr>
            <p:nvPr/>
          </p:nvSpPr>
          <p:spPr bwMode="auto">
            <a:xfrm>
              <a:off x="2851"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2" name="Rectangle 431"/>
            <p:cNvSpPr>
              <a:spLocks noChangeArrowheads="1"/>
            </p:cNvSpPr>
            <p:nvPr/>
          </p:nvSpPr>
          <p:spPr bwMode="auto">
            <a:xfrm>
              <a:off x="3254"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3" name="Rectangle 432"/>
            <p:cNvSpPr>
              <a:spLocks noChangeArrowheads="1"/>
            </p:cNvSpPr>
            <p:nvPr/>
          </p:nvSpPr>
          <p:spPr bwMode="auto">
            <a:xfrm>
              <a:off x="843"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4" name="Rectangle 433"/>
            <p:cNvSpPr>
              <a:spLocks noChangeArrowheads="1"/>
            </p:cNvSpPr>
            <p:nvPr/>
          </p:nvSpPr>
          <p:spPr bwMode="auto">
            <a:xfrm>
              <a:off x="1244" y="461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5" name="Rectangle 434"/>
            <p:cNvSpPr>
              <a:spLocks noChangeArrowheads="1"/>
            </p:cNvSpPr>
            <p:nvPr/>
          </p:nvSpPr>
          <p:spPr bwMode="auto">
            <a:xfrm>
              <a:off x="1646"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6" name="Rectangle 435"/>
            <p:cNvSpPr>
              <a:spLocks noChangeArrowheads="1"/>
            </p:cNvSpPr>
            <p:nvPr/>
          </p:nvSpPr>
          <p:spPr bwMode="auto">
            <a:xfrm>
              <a:off x="2048"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7" name="Rectangle 436"/>
            <p:cNvSpPr>
              <a:spLocks noChangeArrowheads="1"/>
            </p:cNvSpPr>
            <p:nvPr/>
          </p:nvSpPr>
          <p:spPr bwMode="auto">
            <a:xfrm>
              <a:off x="2449" y="461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8" name="Rectangle 437"/>
            <p:cNvSpPr>
              <a:spLocks noChangeArrowheads="1"/>
            </p:cNvSpPr>
            <p:nvPr/>
          </p:nvSpPr>
          <p:spPr bwMode="auto">
            <a:xfrm>
              <a:off x="2851"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9" name="Rectangle 438"/>
            <p:cNvSpPr>
              <a:spLocks noChangeArrowheads="1"/>
            </p:cNvSpPr>
            <p:nvPr/>
          </p:nvSpPr>
          <p:spPr bwMode="auto">
            <a:xfrm>
              <a:off x="3254"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0" name="Rectangle 439"/>
            <p:cNvSpPr>
              <a:spLocks noChangeArrowheads="1"/>
            </p:cNvSpPr>
            <p:nvPr/>
          </p:nvSpPr>
          <p:spPr bwMode="auto">
            <a:xfrm>
              <a:off x="843" y="49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1" name="Rectangle 440"/>
            <p:cNvSpPr>
              <a:spLocks noChangeArrowheads="1"/>
            </p:cNvSpPr>
            <p:nvPr/>
          </p:nvSpPr>
          <p:spPr bwMode="auto">
            <a:xfrm>
              <a:off x="1244" y="499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2" name="Rectangle 441"/>
            <p:cNvSpPr>
              <a:spLocks noChangeArrowheads="1"/>
            </p:cNvSpPr>
            <p:nvPr/>
          </p:nvSpPr>
          <p:spPr bwMode="auto">
            <a:xfrm>
              <a:off x="1646"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3" name="Rectangle 442"/>
            <p:cNvSpPr>
              <a:spLocks noChangeArrowheads="1"/>
            </p:cNvSpPr>
            <p:nvPr/>
          </p:nvSpPr>
          <p:spPr bwMode="auto">
            <a:xfrm>
              <a:off x="2048"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4" name="Rectangle 443"/>
            <p:cNvSpPr>
              <a:spLocks noChangeArrowheads="1"/>
            </p:cNvSpPr>
            <p:nvPr/>
          </p:nvSpPr>
          <p:spPr bwMode="auto">
            <a:xfrm>
              <a:off x="2449" y="499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5" name="Rectangle 444"/>
            <p:cNvSpPr>
              <a:spLocks noChangeArrowheads="1"/>
            </p:cNvSpPr>
            <p:nvPr/>
          </p:nvSpPr>
          <p:spPr bwMode="auto">
            <a:xfrm>
              <a:off x="2851"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6" name="Rectangle 445"/>
            <p:cNvSpPr>
              <a:spLocks noChangeArrowheads="1"/>
            </p:cNvSpPr>
            <p:nvPr/>
          </p:nvSpPr>
          <p:spPr bwMode="auto">
            <a:xfrm>
              <a:off x="3254"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7" name="Rectangle 446"/>
            <p:cNvSpPr>
              <a:spLocks noChangeArrowheads="1"/>
            </p:cNvSpPr>
            <p:nvPr/>
          </p:nvSpPr>
          <p:spPr bwMode="auto">
            <a:xfrm>
              <a:off x="843"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8" name="Rectangle 447"/>
            <p:cNvSpPr>
              <a:spLocks noChangeArrowheads="1"/>
            </p:cNvSpPr>
            <p:nvPr/>
          </p:nvSpPr>
          <p:spPr bwMode="auto">
            <a:xfrm>
              <a:off x="1646"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9" name="Rectangle 448"/>
            <p:cNvSpPr>
              <a:spLocks noChangeArrowheads="1"/>
            </p:cNvSpPr>
            <p:nvPr/>
          </p:nvSpPr>
          <p:spPr bwMode="auto">
            <a:xfrm>
              <a:off x="2048"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0" name="Rectangle 449"/>
            <p:cNvSpPr>
              <a:spLocks noChangeArrowheads="1"/>
            </p:cNvSpPr>
            <p:nvPr/>
          </p:nvSpPr>
          <p:spPr bwMode="auto">
            <a:xfrm>
              <a:off x="2449"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1" name="Rectangle 450"/>
            <p:cNvSpPr>
              <a:spLocks noChangeArrowheads="1"/>
            </p:cNvSpPr>
            <p:nvPr/>
          </p:nvSpPr>
          <p:spPr bwMode="auto">
            <a:xfrm>
              <a:off x="2851"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2" name="Rectangle 451"/>
            <p:cNvSpPr>
              <a:spLocks noChangeArrowheads="1"/>
            </p:cNvSpPr>
            <p:nvPr/>
          </p:nvSpPr>
          <p:spPr bwMode="auto">
            <a:xfrm>
              <a:off x="3254"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3" name="Rectangle 452"/>
            <p:cNvSpPr>
              <a:spLocks noChangeArrowheads="1"/>
            </p:cNvSpPr>
            <p:nvPr/>
          </p:nvSpPr>
          <p:spPr bwMode="auto">
            <a:xfrm>
              <a:off x="843"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4" name="Rectangle 453"/>
            <p:cNvSpPr>
              <a:spLocks noChangeArrowheads="1"/>
            </p:cNvSpPr>
            <p:nvPr/>
          </p:nvSpPr>
          <p:spPr bwMode="auto">
            <a:xfrm>
              <a:off x="1244" y="576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5" name="Rectangle 454"/>
            <p:cNvSpPr>
              <a:spLocks noChangeArrowheads="1"/>
            </p:cNvSpPr>
            <p:nvPr/>
          </p:nvSpPr>
          <p:spPr bwMode="auto">
            <a:xfrm>
              <a:off x="1646"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6" name="Rectangle 455"/>
            <p:cNvSpPr>
              <a:spLocks noChangeArrowheads="1"/>
            </p:cNvSpPr>
            <p:nvPr/>
          </p:nvSpPr>
          <p:spPr bwMode="auto">
            <a:xfrm>
              <a:off x="2048"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7" name="Rectangle 456"/>
            <p:cNvSpPr>
              <a:spLocks noChangeArrowheads="1"/>
            </p:cNvSpPr>
            <p:nvPr/>
          </p:nvSpPr>
          <p:spPr bwMode="auto">
            <a:xfrm>
              <a:off x="2449" y="576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8" name="Rectangle 457"/>
            <p:cNvSpPr>
              <a:spLocks noChangeArrowheads="1"/>
            </p:cNvSpPr>
            <p:nvPr/>
          </p:nvSpPr>
          <p:spPr bwMode="auto">
            <a:xfrm>
              <a:off x="2851"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9" name="Rectangle 458"/>
            <p:cNvSpPr>
              <a:spLocks noChangeArrowheads="1"/>
            </p:cNvSpPr>
            <p:nvPr/>
          </p:nvSpPr>
          <p:spPr bwMode="auto">
            <a:xfrm>
              <a:off x="3254"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0" name="Rectangle 459"/>
            <p:cNvSpPr>
              <a:spLocks noChangeArrowheads="1"/>
            </p:cNvSpPr>
            <p:nvPr/>
          </p:nvSpPr>
          <p:spPr bwMode="auto">
            <a:xfrm>
              <a:off x="843"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1" name="Rectangle 460"/>
            <p:cNvSpPr>
              <a:spLocks noChangeArrowheads="1"/>
            </p:cNvSpPr>
            <p:nvPr/>
          </p:nvSpPr>
          <p:spPr bwMode="auto">
            <a:xfrm>
              <a:off x="1244" y="615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2" name="Rectangle 461"/>
            <p:cNvSpPr>
              <a:spLocks noChangeArrowheads="1"/>
            </p:cNvSpPr>
            <p:nvPr/>
          </p:nvSpPr>
          <p:spPr bwMode="auto">
            <a:xfrm>
              <a:off x="1646"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3" name="Rectangle 462"/>
            <p:cNvSpPr>
              <a:spLocks noChangeArrowheads="1"/>
            </p:cNvSpPr>
            <p:nvPr/>
          </p:nvSpPr>
          <p:spPr bwMode="auto">
            <a:xfrm>
              <a:off x="2048"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4" name="Rectangle 463"/>
            <p:cNvSpPr>
              <a:spLocks noChangeArrowheads="1"/>
            </p:cNvSpPr>
            <p:nvPr/>
          </p:nvSpPr>
          <p:spPr bwMode="auto">
            <a:xfrm>
              <a:off x="2449" y="615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5" name="Rectangle 464"/>
            <p:cNvSpPr>
              <a:spLocks noChangeArrowheads="1"/>
            </p:cNvSpPr>
            <p:nvPr/>
          </p:nvSpPr>
          <p:spPr bwMode="auto">
            <a:xfrm>
              <a:off x="2851"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6" name="Rectangle 465"/>
            <p:cNvSpPr>
              <a:spLocks noChangeArrowheads="1"/>
            </p:cNvSpPr>
            <p:nvPr/>
          </p:nvSpPr>
          <p:spPr bwMode="auto">
            <a:xfrm>
              <a:off x="3254"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7" name="Text Box 466"/>
            <p:cNvSpPr txBox="1">
              <a:spLocks noChangeArrowheads="1"/>
            </p:cNvSpPr>
            <p:nvPr/>
          </p:nvSpPr>
          <p:spPr bwMode="auto">
            <a:xfrm>
              <a:off x="3270" y="503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38" name="Rectangle 467"/>
            <p:cNvSpPr>
              <a:spLocks noChangeArrowheads="1"/>
            </p:cNvSpPr>
            <p:nvPr/>
          </p:nvSpPr>
          <p:spPr bwMode="auto">
            <a:xfrm>
              <a:off x="1647" y="499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9" name="Rectangle 468"/>
            <p:cNvSpPr>
              <a:spLocks noChangeArrowheads="1"/>
            </p:cNvSpPr>
            <p:nvPr/>
          </p:nvSpPr>
          <p:spPr bwMode="auto">
            <a:xfrm>
              <a:off x="2048"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0" name="Rectangle 469"/>
            <p:cNvSpPr>
              <a:spLocks noChangeArrowheads="1"/>
            </p:cNvSpPr>
            <p:nvPr/>
          </p:nvSpPr>
          <p:spPr bwMode="auto">
            <a:xfrm>
              <a:off x="1647"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1" name="Rectangle 470"/>
            <p:cNvSpPr>
              <a:spLocks noChangeArrowheads="1"/>
            </p:cNvSpPr>
            <p:nvPr/>
          </p:nvSpPr>
          <p:spPr bwMode="auto">
            <a:xfrm>
              <a:off x="2048"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2" name="Rectangle 471"/>
            <p:cNvSpPr>
              <a:spLocks noChangeArrowheads="1"/>
            </p:cNvSpPr>
            <p:nvPr/>
          </p:nvSpPr>
          <p:spPr bwMode="auto">
            <a:xfrm>
              <a:off x="2048"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3" name="Rectangle 472"/>
            <p:cNvSpPr>
              <a:spLocks noChangeArrowheads="1"/>
            </p:cNvSpPr>
            <p:nvPr/>
          </p:nvSpPr>
          <p:spPr bwMode="auto">
            <a:xfrm>
              <a:off x="2450"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4" name="Rectangle 473"/>
            <p:cNvSpPr>
              <a:spLocks noChangeArrowheads="1"/>
            </p:cNvSpPr>
            <p:nvPr/>
          </p:nvSpPr>
          <p:spPr bwMode="auto">
            <a:xfrm>
              <a:off x="2852"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5" name="Rectangle 474"/>
            <p:cNvSpPr>
              <a:spLocks noChangeArrowheads="1"/>
            </p:cNvSpPr>
            <p:nvPr/>
          </p:nvSpPr>
          <p:spPr bwMode="auto">
            <a:xfrm>
              <a:off x="2852"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6" name="Rectangle 475"/>
            <p:cNvSpPr>
              <a:spLocks noChangeArrowheads="1"/>
            </p:cNvSpPr>
            <p:nvPr/>
          </p:nvSpPr>
          <p:spPr bwMode="auto">
            <a:xfrm>
              <a:off x="1244"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7" name="Rectangle 476"/>
            <p:cNvSpPr>
              <a:spLocks noChangeArrowheads="1"/>
            </p:cNvSpPr>
            <p:nvPr/>
          </p:nvSpPr>
          <p:spPr bwMode="auto">
            <a:xfrm>
              <a:off x="1244" y="538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8" name="Line 477"/>
            <p:cNvSpPr>
              <a:spLocks noChangeShapeType="1"/>
            </p:cNvSpPr>
            <p:nvPr/>
          </p:nvSpPr>
          <p:spPr bwMode="auto">
            <a:xfrm>
              <a:off x="1433" y="514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9" name="Line 478"/>
            <p:cNvSpPr>
              <a:spLocks noChangeShapeType="1"/>
            </p:cNvSpPr>
            <p:nvPr/>
          </p:nvSpPr>
          <p:spPr bwMode="auto">
            <a:xfrm flipV="1">
              <a:off x="1433" y="5580"/>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0" name="Line 479"/>
            <p:cNvSpPr>
              <a:spLocks noChangeShapeType="1"/>
            </p:cNvSpPr>
            <p:nvPr/>
          </p:nvSpPr>
          <p:spPr bwMode="auto">
            <a:xfrm rot="5400000">
              <a:off x="1660"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1" name="Text Box 480"/>
            <p:cNvSpPr txBox="1">
              <a:spLocks noChangeArrowheads="1"/>
            </p:cNvSpPr>
            <p:nvPr/>
          </p:nvSpPr>
          <p:spPr bwMode="auto">
            <a:xfrm>
              <a:off x="1244" y="544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52" name="Line 481"/>
            <p:cNvSpPr>
              <a:spLocks noChangeShapeType="1"/>
            </p:cNvSpPr>
            <p:nvPr/>
          </p:nvSpPr>
          <p:spPr bwMode="auto">
            <a:xfrm rot="-5400000">
              <a:off x="1206"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3" name="Line 482"/>
            <p:cNvSpPr>
              <a:spLocks noChangeShapeType="1"/>
            </p:cNvSpPr>
            <p:nvPr/>
          </p:nvSpPr>
          <p:spPr bwMode="auto">
            <a:xfrm>
              <a:off x="1047" y="517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4" name="Line 483"/>
            <p:cNvSpPr>
              <a:spLocks noChangeShapeType="1"/>
            </p:cNvSpPr>
            <p:nvPr/>
          </p:nvSpPr>
          <p:spPr bwMode="auto">
            <a:xfrm flipV="1">
              <a:off x="1069"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5" name="Line 484"/>
            <p:cNvSpPr>
              <a:spLocks noChangeShapeType="1"/>
            </p:cNvSpPr>
            <p:nvPr/>
          </p:nvSpPr>
          <p:spPr bwMode="auto">
            <a:xfrm flipH="1" flipV="1">
              <a:off x="1478"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6" name="Line 485"/>
            <p:cNvSpPr>
              <a:spLocks noChangeShapeType="1"/>
            </p:cNvSpPr>
            <p:nvPr/>
          </p:nvSpPr>
          <p:spPr bwMode="auto">
            <a:xfrm flipH="1">
              <a:off x="1035" y="476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7" name="Line 486"/>
            <p:cNvSpPr>
              <a:spLocks noChangeShapeType="1"/>
            </p:cNvSpPr>
            <p:nvPr/>
          </p:nvSpPr>
          <p:spPr bwMode="auto">
            <a:xfrm flipH="1">
              <a:off x="1102" y="478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8" name="Line 487"/>
            <p:cNvSpPr>
              <a:spLocks noChangeShapeType="1"/>
            </p:cNvSpPr>
            <p:nvPr/>
          </p:nvSpPr>
          <p:spPr bwMode="auto">
            <a:xfrm flipH="1">
              <a:off x="1444" y="47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9" name="Line 488"/>
            <p:cNvSpPr>
              <a:spLocks noChangeShapeType="1"/>
            </p:cNvSpPr>
            <p:nvPr/>
          </p:nvSpPr>
          <p:spPr bwMode="auto">
            <a:xfrm flipH="1" flipV="1">
              <a:off x="1060" y="596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60" name="Rectangle 489"/>
            <p:cNvSpPr>
              <a:spLocks noChangeArrowheads="1"/>
            </p:cNvSpPr>
            <p:nvPr/>
          </p:nvSpPr>
          <p:spPr bwMode="auto">
            <a:xfrm>
              <a:off x="2048" y="6152"/>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1" name="Line 490"/>
            <p:cNvSpPr>
              <a:spLocks noChangeShapeType="1"/>
            </p:cNvSpPr>
            <p:nvPr/>
          </p:nvSpPr>
          <p:spPr bwMode="auto">
            <a:xfrm flipH="1" flipV="1">
              <a:off x="1083" y="59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62" name="Line 491"/>
            <p:cNvSpPr>
              <a:spLocks noChangeShapeType="1"/>
            </p:cNvSpPr>
            <p:nvPr/>
          </p:nvSpPr>
          <p:spPr bwMode="auto">
            <a:xfrm flipH="1" flipV="1">
              <a:off x="1451" y="599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63" name="Line 492"/>
            <p:cNvSpPr>
              <a:spLocks noChangeShapeType="1"/>
            </p:cNvSpPr>
            <p:nvPr/>
          </p:nvSpPr>
          <p:spPr bwMode="auto">
            <a:xfrm flipH="1" flipV="1">
              <a:off x="1837" y="5993"/>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464" name="Group 564"/>
          <p:cNvGrpSpPr>
            <a:grpSpLocks/>
          </p:cNvGrpSpPr>
          <p:nvPr/>
        </p:nvGrpSpPr>
        <p:grpSpPr bwMode="auto">
          <a:xfrm>
            <a:off x="320799" y="1275606"/>
            <a:ext cx="4464050" cy="3671887"/>
            <a:chOff x="843" y="4224"/>
            <a:chExt cx="2812" cy="2313"/>
          </a:xfrm>
        </p:grpSpPr>
        <p:sp>
          <p:nvSpPr>
            <p:cNvPr id="465" name="Rectangle 494"/>
            <p:cNvSpPr>
              <a:spLocks noChangeArrowheads="1"/>
            </p:cNvSpPr>
            <p:nvPr/>
          </p:nvSpPr>
          <p:spPr bwMode="auto">
            <a:xfrm>
              <a:off x="843" y="422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6" name="Rectangle 495"/>
            <p:cNvSpPr>
              <a:spLocks noChangeArrowheads="1"/>
            </p:cNvSpPr>
            <p:nvPr/>
          </p:nvSpPr>
          <p:spPr bwMode="auto">
            <a:xfrm>
              <a:off x="1244" y="4224"/>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7" name="Rectangle 496"/>
            <p:cNvSpPr>
              <a:spLocks noChangeArrowheads="1"/>
            </p:cNvSpPr>
            <p:nvPr/>
          </p:nvSpPr>
          <p:spPr bwMode="auto">
            <a:xfrm>
              <a:off x="1646"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8" name="Rectangle 497"/>
            <p:cNvSpPr>
              <a:spLocks noChangeArrowheads="1"/>
            </p:cNvSpPr>
            <p:nvPr/>
          </p:nvSpPr>
          <p:spPr bwMode="auto">
            <a:xfrm>
              <a:off x="2048"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9" name="Rectangle 498"/>
            <p:cNvSpPr>
              <a:spLocks noChangeArrowheads="1"/>
            </p:cNvSpPr>
            <p:nvPr/>
          </p:nvSpPr>
          <p:spPr bwMode="auto">
            <a:xfrm>
              <a:off x="2449" y="422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0" name="Rectangle 499"/>
            <p:cNvSpPr>
              <a:spLocks noChangeArrowheads="1"/>
            </p:cNvSpPr>
            <p:nvPr/>
          </p:nvSpPr>
          <p:spPr bwMode="auto">
            <a:xfrm>
              <a:off x="2851"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1" name="Rectangle 500"/>
            <p:cNvSpPr>
              <a:spLocks noChangeArrowheads="1"/>
            </p:cNvSpPr>
            <p:nvPr/>
          </p:nvSpPr>
          <p:spPr bwMode="auto">
            <a:xfrm>
              <a:off x="3254" y="422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2" name="Rectangle 501"/>
            <p:cNvSpPr>
              <a:spLocks noChangeArrowheads="1"/>
            </p:cNvSpPr>
            <p:nvPr/>
          </p:nvSpPr>
          <p:spPr bwMode="auto">
            <a:xfrm>
              <a:off x="843"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3" name="Rectangle 502"/>
            <p:cNvSpPr>
              <a:spLocks noChangeArrowheads="1"/>
            </p:cNvSpPr>
            <p:nvPr/>
          </p:nvSpPr>
          <p:spPr bwMode="auto">
            <a:xfrm>
              <a:off x="1244" y="461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4" name="Rectangle 503"/>
            <p:cNvSpPr>
              <a:spLocks noChangeArrowheads="1"/>
            </p:cNvSpPr>
            <p:nvPr/>
          </p:nvSpPr>
          <p:spPr bwMode="auto">
            <a:xfrm>
              <a:off x="1646" y="461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5" name="Rectangle 504"/>
            <p:cNvSpPr>
              <a:spLocks noChangeArrowheads="1"/>
            </p:cNvSpPr>
            <p:nvPr/>
          </p:nvSpPr>
          <p:spPr bwMode="auto">
            <a:xfrm>
              <a:off x="2048"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6" name="Rectangle 505"/>
            <p:cNvSpPr>
              <a:spLocks noChangeArrowheads="1"/>
            </p:cNvSpPr>
            <p:nvPr/>
          </p:nvSpPr>
          <p:spPr bwMode="auto">
            <a:xfrm>
              <a:off x="2449" y="461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7" name="Rectangle 506"/>
            <p:cNvSpPr>
              <a:spLocks noChangeArrowheads="1"/>
            </p:cNvSpPr>
            <p:nvPr/>
          </p:nvSpPr>
          <p:spPr bwMode="auto">
            <a:xfrm>
              <a:off x="2851"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8" name="Rectangle 507"/>
            <p:cNvSpPr>
              <a:spLocks noChangeArrowheads="1"/>
            </p:cNvSpPr>
            <p:nvPr/>
          </p:nvSpPr>
          <p:spPr bwMode="auto">
            <a:xfrm>
              <a:off x="3254" y="461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9" name="Rectangle 508"/>
            <p:cNvSpPr>
              <a:spLocks noChangeArrowheads="1"/>
            </p:cNvSpPr>
            <p:nvPr/>
          </p:nvSpPr>
          <p:spPr bwMode="auto">
            <a:xfrm>
              <a:off x="843" y="49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0" name="Rectangle 509"/>
            <p:cNvSpPr>
              <a:spLocks noChangeArrowheads="1"/>
            </p:cNvSpPr>
            <p:nvPr/>
          </p:nvSpPr>
          <p:spPr bwMode="auto">
            <a:xfrm>
              <a:off x="1244" y="499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1" name="Rectangle 510"/>
            <p:cNvSpPr>
              <a:spLocks noChangeArrowheads="1"/>
            </p:cNvSpPr>
            <p:nvPr/>
          </p:nvSpPr>
          <p:spPr bwMode="auto">
            <a:xfrm>
              <a:off x="1646"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2" name="Rectangle 511"/>
            <p:cNvSpPr>
              <a:spLocks noChangeArrowheads="1"/>
            </p:cNvSpPr>
            <p:nvPr/>
          </p:nvSpPr>
          <p:spPr bwMode="auto">
            <a:xfrm>
              <a:off x="2048"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3" name="Rectangle 512"/>
            <p:cNvSpPr>
              <a:spLocks noChangeArrowheads="1"/>
            </p:cNvSpPr>
            <p:nvPr/>
          </p:nvSpPr>
          <p:spPr bwMode="auto">
            <a:xfrm>
              <a:off x="2449" y="499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4" name="Rectangle 513"/>
            <p:cNvSpPr>
              <a:spLocks noChangeArrowheads="1"/>
            </p:cNvSpPr>
            <p:nvPr/>
          </p:nvSpPr>
          <p:spPr bwMode="auto">
            <a:xfrm>
              <a:off x="2851"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5" name="Rectangle 514"/>
            <p:cNvSpPr>
              <a:spLocks noChangeArrowheads="1"/>
            </p:cNvSpPr>
            <p:nvPr/>
          </p:nvSpPr>
          <p:spPr bwMode="auto">
            <a:xfrm>
              <a:off x="3254" y="499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6" name="Rectangle 515"/>
            <p:cNvSpPr>
              <a:spLocks noChangeArrowheads="1"/>
            </p:cNvSpPr>
            <p:nvPr/>
          </p:nvSpPr>
          <p:spPr bwMode="auto">
            <a:xfrm>
              <a:off x="843"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7" name="Rectangle 516"/>
            <p:cNvSpPr>
              <a:spLocks noChangeArrowheads="1"/>
            </p:cNvSpPr>
            <p:nvPr/>
          </p:nvSpPr>
          <p:spPr bwMode="auto">
            <a:xfrm>
              <a:off x="1646"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8" name="Rectangle 517"/>
            <p:cNvSpPr>
              <a:spLocks noChangeArrowheads="1"/>
            </p:cNvSpPr>
            <p:nvPr/>
          </p:nvSpPr>
          <p:spPr bwMode="auto">
            <a:xfrm>
              <a:off x="2048"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9" name="Rectangle 518"/>
            <p:cNvSpPr>
              <a:spLocks noChangeArrowheads="1"/>
            </p:cNvSpPr>
            <p:nvPr/>
          </p:nvSpPr>
          <p:spPr bwMode="auto">
            <a:xfrm>
              <a:off x="2449"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0" name="Rectangle 519"/>
            <p:cNvSpPr>
              <a:spLocks noChangeArrowheads="1"/>
            </p:cNvSpPr>
            <p:nvPr/>
          </p:nvSpPr>
          <p:spPr bwMode="auto">
            <a:xfrm>
              <a:off x="2851"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1" name="Rectangle 520"/>
            <p:cNvSpPr>
              <a:spLocks noChangeArrowheads="1"/>
            </p:cNvSpPr>
            <p:nvPr/>
          </p:nvSpPr>
          <p:spPr bwMode="auto">
            <a:xfrm>
              <a:off x="3254"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2" name="Rectangle 521"/>
            <p:cNvSpPr>
              <a:spLocks noChangeArrowheads="1"/>
            </p:cNvSpPr>
            <p:nvPr/>
          </p:nvSpPr>
          <p:spPr bwMode="auto">
            <a:xfrm>
              <a:off x="843"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3" name="Rectangle 522"/>
            <p:cNvSpPr>
              <a:spLocks noChangeArrowheads="1"/>
            </p:cNvSpPr>
            <p:nvPr/>
          </p:nvSpPr>
          <p:spPr bwMode="auto">
            <a:xfrm>
              <a:off x="1244" y="576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4" name="Rectangle 523"/>
            <p:cNvSpPr>
              <a:spLocks noChangeArrowheads="1"/>
            </p:cNvSpPr>
            <p:nvPr/>
          </p:nvSpPr>
          <p:spPr bwMode="auto">
            <a:xfrm>
              <a:off x="1646"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5" name="Rectangle 524"/>
            <p:cNvSpPr>
              <a:spLocks noChangeArrowheads="1"/>
            </p:cNvSpPr>
            <p:nvPr/>
          </p:nvSpPr>
          <p:spPr bwMode="auto">
            <a:xfrm>
              <a:off x="2048"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6" name="Rectangle 525"/>
            <p:cNvSpPr>
              <a:spLocks noChangeArrowheads="1"/>
            </p:cNvSpPr>
            <p:nvPr/>
          </p:nvSpPr>
          <p:spPr bwMode="auto">
            <a:xfrm>
              <a:off x="2449" y="576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7" name="Rectangle 526"/>
            <p:cNvSpPr>
              <a:spLocks noChangeArrowheads="1"/>
            </p:cNvSpPr>
            <p:nvPr/>
          </p:nvSpPr>
          <p:spPr bwMode="auto">
            <a:xfrm>
              <a:off x="2851"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8" name="Rectangle 527"/>
            <p:cNvSpPr>
              <a:spLocks noChangeArrowheads="1"/>
            </p:cNvSpPr>
            <p:nvPr/>
          </p:nvSpPr>
          <p:spPr bwMode="auto">
            <a:xfrm>
              <a:off x="3254"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9" name="Rectangle 528"/>
            <p:cNvSpPr>
              <a:spLocks noChangeArrowheads="1"/>
            </p:cNvSpPr>
            <p:nvPr/>
          </p:nvSpPr>
          <p:spPr bwMode="auto">
            <a:xfrm>
              <a:off x="843"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0" name="Rectangle 529"/>
            <p:cNvSpPr>
              <a:spLocks noChangeArrowheads="1"/>
            </p:cNvSpPr>
            <p:nvPr/>
          </p:nvSpPr>
          <p:spPr bwMode="auto">
            <a:xfrm>
              <a:off x="1244" y="615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1" name="Rectangle 530"/>
            <p:cNvSpPr>
              <a:spLocks noChangeArrowheads="1"/>
            </p:cNvSpPr>
            <p:nvPr/>
          </p:nvSpPr>
          <p:spPr bwMode="auto">
            <a:xfrm>
              <a:off x="1646"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2" name="Rectangle 531"/>
            <p:cNvSpPr>
              <a:spLocks noChangeArrowheads="1"/>
            </p:cNvSpPr>
            <p:nvPr/>
          </p:nvSpPr>
          <p:spPr bwMode="auto">
            <a:xfrm>
              <a:off x="2048" y="61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3" name="Rectangle 532"/>
            <p:cNvSpPr>
              <a:spLocks noChangeArrowheads="1"/>
            </p:cNvSpPr>
            <p:nvPr/>
          </p:nvSpPr>
          <p:spPr bwMode="auto">
            <a:xfrm>
              <a:off x="2449" y="615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4" name="Rectangle 533"/>
            <p:cNvSpPr>
              <a:spLocks noChangeArrowheads="1"/>
            </p:cNvSpPr>
            <p:nvPr/>
          </p:nvSpPr>
          <p:spPr bwMode="auto">
            <a:xfrm>
              <a:off x="2851"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5" name="Rectangle 534"/>
            <p:cNvSpPr>
              <a:spLocks noChangeArrowheads="1"/>
            </p:cNvSpPr>
            <p:nvPr/>
          </p:nvSpPr>
          <p:spPr bwMode="auto">
            <a:xfrm>
              <a:off x="3254" y="61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6" name="Text Box 535"/>
            <p:cNvSpPr txBox="1">
              <a:spLocks noChangeArrowheads="1"/>
            </p:cNvSpPr>
            <p:nvPr/>
          </p:nvSpPr>
          <p:spPr bwMode="auto">
            <a:xfrm>
              <a:off x="3270" y="503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507" name="Rectangle 536"/>
            <p:cNvSpPr>
              <a:spLocks noChangeArrowheads="1"/>
            </p:cNvSpPr>
            <p:nvPr/>
          </p:nvSpPr>
          <p:spPr bwMode="auto">
            <a:xfrm>
              <a:off x="1647" y="499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8" name="Rectangle 537"/>
            <p:cNvSpPr>
              <a:spLocks noChangeArrowheads="1"/>
            </p:cNvSpPr>
            <p:nvPr/>
          </p:nvSpPr>
          <p:spPr bwMode="auto">
            <a:xfrm>
              <a:off x="2048"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9" name="Rectangle 538"/>
            <p:cNvSpPr>
              <a:spLocks noChangeArrowheads="1"/>
            </p:cNvSpPr>
            <p:nvPr/>
          </p:nvSpPr>
          <p:spPr bwMode="auto">
            <a:xfrm>
              <a:off x="1647" y="499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0" name="Rectangle 539"/>
            <p:cNvSpPr>
              <a:spLocks noChangeArrowheads="1"/>
            </p:cNvSpPr>
            <p:nvPr/>
          </p:nvSpPr>
          <p:spPr bwMode="auto">
            <a:xfrm>
              <a:off x="2048"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1" name="Rectangle 540"/>
            <p:cNvSpPr>
              <a:spLocks noChangeArrowheads="1"/>
            </p:cNvSpPr>
            <p:nvPr/>
          </p:nvSpPr>
          <p:spPr bwMode="auto">
            <a:xfrm>
              <a:off x="2048"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2" name="Rectangle 541"/>
            <p:cNvSpPr>
              <a:spLocks noChangeArrowheads="1"/>
            </p:cNvSpPr>
            <p:nvPr/>
          </p:nvSpPr>
          <p:spPr bwMode="auto">
            <a:xfrm>
              <a:off x="2450"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3" name="Rectangle 542"/>
            <p:cNvSpPr>
              <a:spLocks noChangeArrowheads="1"/>
            </p:cNvSpPr>
            <p:nvPr/>
          </p:nvSpPr>
          <p:spPr bwMode="auto">
            <a:xfrm>
              <a:off x="2852" y="576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4" name="Rectangle 543"/>
            <p:cNvSpPr>
              <a:spLocks noChangeArrowheads="1"/>
            </p:cNvSpPr>
            <p:nvPr/>
          </p:nvSpPr>
          <p:spPr bwMode="auto">
            <a:xfrm>
              <a:off x="2852"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5" name="Rectangle 544"/>
            <p:cNvSpPr>
              <a:spLocks noChangeArrowheads="1"/>
            </p:cNvSpPr>
            <p:nvPr/>
          </p:nvSpPr>
          <p:spPr bwMode="auto">
            <a:xfrm>
              <a:off x="1244"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6" name="Rectangle 545"/>
            <p:cNvSpPr>
              <a:spLocks noChangeArrowheads="1"/>
            </p:cNvSpPr>
            <p:nvPr/>
          </p:nvSpPr>
          <p:spPr bwMode="auto">
            <a:xfrm>
              <a:off x="1244" y="538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7" name="Line 546"/>
            <p:cNvSpPr>
              <a:spLocks noChangeShapeType="1"/>
            </p:cNvSpPr>
            <p:nvPr/>
          </p:nvSpPr>
          <p:spPr bwMode="auto">
            <a:xfrm>
              <a:off x="1433" y="514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8" name="Line 547"/>
            <p:cNvSpPr>
              <a:spLocks noChangeShapeType="1"/>
            </p:cNvSpPr>
            <p:nvPr/>
          </p:nvSpPr>
          <p:spPr bwMode="auto">
            <a:xfrm flipV="1">
              <a:off x="1433" y="5580"/>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9" name="Line 548"/>
            <p:cNvSpPr>
              <a:spLocks noChangeShapeType="1"/>
            </p:cNvSpPr>
            <p:nvPr/>
          </p:nvSpPr>
          <p:spPr bwMode="auto">
            <a:xfrm rot="5400000">
              <a:off x="1660"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0" name="Text Box 549"/>
            <p:cNvSpPr txBox="1">
              <a:spLocks noChangeArrowheads="1"/>
            </p:cNvSpPr>
            <p:nvPr/>
          </p:nvSpPr>
          <p:spPr bwMode="auto">
            <a:xfrm>
              <a:off x="1244" y="544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521" name="Line 550"/>
            <p:cNvSpPr>
              <a:spLocks noChangeShapeType="1"/>
            </p:cNvSpPr>
            <p:nvPr/>
          </p:nvSpPr>
          <p:spPr bwMode="auto">
            <a:xfrm rot="-5400000">
              <a:off x="1206" y="5376"/>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2" name="Line 551"/>
            <p:cNvSpPr>
              <a:spLocks noChangeShapeType="1"/>
            </p:cNvSpPr>
            <p:nvPr/>
          </p:nvSpPr>
          <p:spPr bwMode="auto">
            <a:xfrm>
              <a:off x="1047" y="5171"/>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3" name="Line 552"/>
            <p:cNvSpPr>
              <a:spLocks noChangeShapeType="1"/>
            </p:cNvSpPr>
            <p:nvPr/>
          </p:nvSpPr>
          <p:spPr bwMode="auto">
            <a:xfrm flipV="1">
              <a:off x="1069"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4" name="Line 553"/>
            <p:cNvSpPr>
              <a:spLocks noChangeShapeType="1"/>
            </p:cNvSpPr>
            <p:nvPr/>
          </p:nvSpPr>
          <p:spPr bwMode="auto">
            <a:xfrm flipH="1" flipV="1">
              <a:off x="1478" y="560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5" name="Line 554"/>
            <p:cNvSpPr>
              <a:spLocks noChangeShapeType="1"/>
            </p:cNvSpPr>
            <p:nvPr/>
          </p:nvSpPr>
          <p:spPr bwMode="auto">
            <a:xfrm flipH="1">
              <a:off x="1035" y="4762"/>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6" name="Line 555"/>
            <p:cNvSpPr>
              <a:spLocks noChangeShapeType="1"/>
            </p:cNvSpPr>
            <p:nvPr/>
          </p:nvSpPr>
          <p:spPr bwMode="auto">
            <a:xfrm flipH="1">
              <a:off x="1102" y="4784"/>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7" name="Line 556"/>
            <p:cNvSpPr>
              <a:spLocks noChangeShapeType="1"/>
            </p:cNvSpPr>
            <p:nvPr/>
          </p:nvSpPr>
          <p:spPr bwMode="auto">
            <a:xfrm flipH="1">
              <a:off x="1444" y="47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8" name="Line 557"/>
            <p:cNvSpPr>
              <a:spLocks noChangeShapeType="1"/>
            </p:cNvSpPr>
            <p:nvPr/>
          </p:nvSpPr>
          <p:spPr bwMode="auto">
            <a:xfrm flipH="1" flipV="1">
              <a:off x="1060" y="5969"/>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9" name="Line 559"/>
            <p:cNvSpPr>
              <a:spLocks noChangeShapeType="1"/>
            </p:cNvSpPr>
            <p:nvPr/>
          </p:nvSpPr>
          <p:spPr bwMode="auto">
            <a:xfrm flipH="1" flipV="1">
              <a:off x="1083" y="5969"/>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30" name="Line 560"/>
            <p:cNvSpPr>
              <a:spLocks noChangeShapeType="1"/>
            </p:cNvSpPr>
            <p:nvPr/>
          </p:nvSpPr>
          <p:spPr bwMode="auto">
            <a:xfrm flipH="1" flipV="1">
              <a:off x="1451" y="5992"/>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31" name="Line 561"/>
            <p:cNvSpPr>
              <a:spLocks noChangeShapeType="1"/>
            </p:cNvSpPr>
            <p:nvPr/>
          </p:nvSpPr>
          <p:spPr bwMode="auto">
            <a:xfrm flipH="1" flipV="1">
              <a:off x="1837" y="5993"/>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32" name="Line 562"/>
            <p:cNvSpPr>
              <a:spLocks noChangeShapeType="1"/>
            </p:cNvSpPr>
            <p:nvPr/>
          </p:nvSpPr>
          <p:spPr bwMode="auto">
            <a:xfrm flipH="1">
              <a:off x="1043" y="4383"/>
              <a:ext cx="0" cy="408"/>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33" name="Line 563"/>
            <p:cNvSpPr>
              <a:spLocks noChangeShapeType="1"/>
            </p:cNvSpPr>
            <p:nvPr/>
          </p:nvSpPr>
          <p:spPr bwMode="auto">
            <a:xfrm flipH="1">
              <a:off x="1110" y="4405"/>
              <a:ext cx="341" cy="386"/>
            </a:xfrm>
            <a:prstGeom prst="line">
              <a:avLst/>
            </a:prstGeom>
            <a:noFill/>
            <a:ln w="9525">
              <a:solidFill>
                <a:srgbClr val="000000"/>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sp>
        <p:nvSpPr>
          <p:cNvPr id="534"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Breath First Search</a:t>
            </a:r>
            <a:endParaRPr lang="en-US" sz="2800" b="1" cap="small" dirty="0">
              <a:solidFill>
                <a:schemeClr val="tx1">
                  <a:lumMod val="85000"/>
                  <a:lumOff val="15000"/>
                </a:schemeClr>
              </a:solidFill>
              <a:latin typeface="Calibri" pitchFamily="34" charset="0"/>
            </a:endParaRPr>
          </a:p>
        </p:txBody>
      </p:sp>
      <p:sp>
        <p:nvSpPr>
          <p:cNvPr id="536" name="TextBox 535"/>
          <p:cNvSpPr txBox="1"/>
          <p:nvPr/>
        </p:nvSpPr>
        <p:spPr>
          <a:xfrm>
            <a:off x="169775" y="555526"/>
            <a:ext cx="4545795" cy="707886"/>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Finds a path from the start to the goal by examining the search space ply-by-ply </a:t>
            </a:r>
          </a:p>
        </p:txBody>
      </p:sp>
    </p:spTree>
    <p:extLst>
      <p:ext uri="{BB962C8B-B14F-4D97-AF65-F5344CB8AC3E}">
        <p14:creationId xmlns:p14="http://schemas.microsoft.com/office/powerpoint/2010/main" val="83280698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4"/>
                                        </p:tgtEl>
                                        <p:attrNameLst>
                                          <p:attrName>style.visibility</p:attrName>
                                        </p:attrNameLst>
                                      </p:cBhvr>
                                      <p:to>
                                        <p:strVal val="visible"/>
                                      </p:to>
                                    </p:set>
                                    <p:animEffect transition="in" filter="fade">
                                      <p:cBhvr>
                                        <p:cTn id="36" dur="500"/>
                                        <p:tgtEl>
                                          <p:spTgt spid="19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fade">
                                      <p:cBhvr>
                                        <p:cTn id="41" dur="500"/>
                                        <p:tgtEl>
                                          <p:spTgt spid="2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7"/>
                                        </p:tgtEl>
                                        <p:attrNameLst>
                                          <p:attrName>style.visibility</p:attrName>
                                        </p:attrNameLst>
                                      </p:cBhvr>
                                      <p:to>
                                        <p:strVal val="visible"/>
                                      </p:to>
                                    </p:set>
                                    <p:animEffect transition="in" filter="fade">
                                      <p:cBhvr>
                                        <p:cTn id="46" dur="500"/>
                                        <p:tgtEl>
                                          <p:spTgt spid="3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5"/>
                                        </p:tgtEl>
                                        <p:attrNameLst>
                                          <p:attrName>style.visibility</p:attrName>
                                        </p:attrNameLst>
                                      </p:cBhvr>
                                      <p:to>
                                        <p:strVal val="visible"/>
                                      </p:to>
                                    </p:set>
                                    <p:animEffect transition="in" filter="fade">
                                      <p:cBhvr>
                                        <p:cTn id="51" dur="500"/>
                                        <p:tgtEl>
                                          <p:spTgt spid="39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64"/>
                                        </p:tgtEl>
                                        <p:attrNameLst>
                                          <p:attrName>style.visibility</p:attrName>
                                        </p:attrNameLst>
                                      </p:cBhvr>
                                      <p:to>
                                        <p:strVal val="visible"/>
                                      </p:to>
                                    </p:set>
                                    <p:animEffect transition="in" filter="fade">
                                      <p:cBhvr>
                                        <p:cTn id="56" dur="5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P spid="5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3304" y="577760"/>
            <a:ext cx="4320704" cy="4370254"/>
          </a:xfrm>
          <a:prstGeom prst="rect">
            <a:avLst/>
          </a:prstGeom>
        </p:spPr>
      </p:pic>
      <p:sp>
        <p:nvSpPr>
          <p:cNvPr id="6" name="TextBox 5"/>
          <p:cNvSpPr txBox="1"/>
          <p:nvPr/>
        </p:nvSpPr>
        <p:spPr>
          <a:xfrm>
            <a:off x="4922303" y="630724"/>
            <a:ext cx="3682145" cy="309315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Exhaustive search (systematic, but not clever)</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Consumes substantial amount of CPU and memory</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Guarantees to find paths that have fewest number of nodes in them (not necessarily the shortest distance!)</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Complete algorithm</a:t>
            </a:r>
          </a:p>
        </p:txBody>
      </p:sp>
      <p:sp>
        <p:nvSpPr>
          <p:cNvPr id="7"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Breath First Search</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24998653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6"/>
          <p:cNvSpPr>
            <a:spLocks noChangeArrowheads="1"/>
          </p:cNvSpPr>
          <p:nvPr/>
        </p:nvSpPr>
        <p:spPr bwMode="auto">
          <a:xfrm>
            <a:off x="4860032" y="642432"/>
            <a:ext cx="4020838" cy="2865422"/>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5" name="Rectangle 537"/>
          <p:cNvSpPr>
            <a:spLocks noChangeArrowheads="1"/>
          </p:cNvSpPr>
          <p:nvPr/>
        </p:nvSpPr>
        <p:spPr bwMode="auto">
          <a:xfrm>
            <a:off x="5004048" y="694025"/>
            <a:ext cx="3711994" cy="2739211"/>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2000" b="0" dirty="0">
                <a:solidFill>
                  <a:schemeClr val="tx1">
                    <a:lumMod val="95000"/>
                    <a:lumOff val="5000"/>
                  </a:schemeClr>
                </a:solidFill>
                <a:latin typeface="Calibri" panose="020F0502020204030204" pitchFamily="34" charset="0"/>
                <a:cs typeface="Arial" charset="0"/>
              </a:rPr>
              <a:t>● Open </a:t>
            </a:r>
            <a:r>
              <a:rPr lang="en-GB" sz="2000" b="0" dirty="0">
                <a:solidFill>
                  <a:schemeClr val="tx1">
                    <a:lumMod val="95000"/>
                    <a:lumOff val="5000"/>
                  </a:schemeClr>
                </a:solidFill>
                <a:latin typeface="Calibri" panose="020F0502020204030204" pitchFamily="34" charset="0"/>
              </a:rPr>
              <a:t>node that is closest to the goal</a:t>
            </a:r>
          </a:p>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Calibri" panose="020F0502020204030204" pitchFamily="34" charset="0"/>
                <a:cs typeface="Arial" charset="0"/>
              </a:rPr>
              <a:t>● </a:t>
            </a:r>
            <a:r>
              <a:rPr lang="en-GB" sz="2000" b="0" dirty="0">
                <a:solidFill>
                  <a:schemeClr val="tx1">
                    <a:lumMod val="95000"/>
                    <a:lumOff val="5000"/>
                  </a:schemeClr>
                </a:solidFill>
                <a:latin typeface="Calibri" panose="020F0502020204030204" pitchFamily="34" charset="0"/>
                <a:cs typeface="Arial" charset="0"/>
              </a:rPr>
              <a:t>Every point around </a:t>
            </a:r>
            <a:r>
              <a:rPr lang="en-GB" sz="2000" b="0" dirty="0" smtClean="0">
                <a:solidFill>
                  <a:schemeClr val="tx1">
                    <a:lumMod val="95000"/>
                    <a:lumOff val="5000"/>
                  </a:schemeClr>
                </a:solidFill>
                <a:latin typeface="Calibri" panose="020F0502020204030204" pitchFamily="34" charset="0"/>
                <a:cs typeface="Arial" charset="0"/>
              </a:rPr>
              <a:t>the current node </a:t>
            </a:r>
            <a:r>
              <a:rPr lang="en-GB" sz="2000" b="0" dirty="0">
                <a:solidFill>
                  <a:schemeClr val="tx1">
                    <a:lumMod val="95000"/>
                    <a:lumOff val="5000"/>
                  </a:schemeClr>
                </a:solidFill>
                <a:latin typeface="Calibri" panose="020F0502020204030204" pitchFamily="34" charset="0"/>
                <a:cs typeface="Arial" charset="0"/>
              </a:rPr>
              <a:t>that is </a:t>
            </a:r>
            <a:r>
              <a:rPr lang="en-GB" sz="2000" b="0" dirty="0" smtClean="0">
                <a:solidFill>
                  <a:schemeClr val="tx1">
                    <a:lumMod val="95000"/>
                    <a:lumOff val="5000"/>
                  </a:schemeClr>
                </a:solidFill>
                <a:latin typeface="Calibri" panose="020F0502020204030204" pitchFamily="34" charset="0"/>
                <a:cs typeface="Arial" charset="0"/>
              </a:rPr>
              <a:t>not impassable </a:t>
            </a:r>
            <a:r>
              <a:rPr lang="en-GB" sz="2000" b="0" dirty="0">
                <a:solidFill>
                  <a:schemeClr val="tx1">
                    <a:lumMod val="95000"/>
                    <a:lumOff val="5000"/>
                  </a:schemeClr>
                </a:solidFill>
                <a:latin typeface="Calibri" panose="020F0502020204030204" pitchFamily="34" charset="0"/>
                <a:cs typeface="Arial" charset="0"/>
              </a:rPr>
              <a:t>or </a:t>
            </a:r>
            <a:r>
              <a:rPr lang="en-GB" sz="2000" b="0" dirty="0" smtClean="0">
                <a:solidFill>
                  <a:schemeClr val="tx1">
                    <a:lumMod val="95000"/>
                    <a:lumOff val="5000"/>
                  </a:schemeClr>
                </a:solidFill>
                <a:latin typeface="Calibri" panose="020F0502020204030204" pitchFamily="34" charset="0"/>
                <a:cs typeface="Arial" charset="0"/>
              </a:rPr>
              <a:t>		already created</a:t>
            </a:r>
            <a:endParaRPr lang="en-GB" sz="2000" dirty="0">
              <a:solidFill>
                <a:schemeClr val="tx1">
                  <a:lumMod val="95000"/>
                  <a:lumOff val="5000"/>
                </a:schemeClr>
              </a:solidFill>
              <a:latin typeface="Calibri" panose="020F0502020204030204" pitchFamily="34" charset="0"/>
              <a:cs typeface="Arial" charset="0"/>
            </a:endParaRPr>
          </a:p>
        </p:txBody>
      </p:sp>
      <p:sp>
        <p:nvSpPr>
          <p:cNvPr id="6"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Best First Search</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5" y="555526"/>
            <a:ext cx="4402226" cy="301621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Uses problem specific knowledge to speed up the search process, i.e. is a heuristic search</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Computes the distance of every node to the goal</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Uses the distance (or heuristic cost) as a priority value to determine the next node that should be brought out of the open list </a:t>
            </a:r>
          </a:p>
        </p:txBody>
      </p:sp>
      <p:pic>
        <p:nvPicPr>
          <p:cNvPr id="8" name="Picture 7"/>
          <p:cNvPicPr>
            <a:picLocks noChangeAspect="1"/>
          </p:cNvPicPr>
          <p:nvPr/>
        </p:nvPicPr>
        <p:blipFill>
          <a:blip r:embed="rId2"/>
          <a:stretch>
            <a:fillRect/>
          </a:stretch>
        </p:blipFill>
        <p:spPr>
          <a:xfrm>
            <a:off x="3210731" y="3034847"/>
            <a:ext cx="2859508" cy="2108653"/>
          </a:xfrm>
          <a:prstGeom prst="rect">
            <a:avLst/>
          </a:prstGeom>
        </p:spPr>
      </p:pic>
    </p:spTree>
    <p:extLst>
      <p:ext uri="{BB962C8B-B14F-4D97-AF65-F5344CB8AC3E}">
        <p14:creationId xmlns:p14="http://schemas.microsoft.com/office/powerpoint/2010/main" val="351062805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9144000" cy="5143500"/>
          </a:xfrm>
          <a:prstGeom prst="rect">
            <a:avLst/>
          </a:prstGeom>
        </p:spPr>
      </p:pic>
      <p:sp>
        <p:nvSpPr>
          <p:cNvPr id="10" name="Rounded Rectangle 9"/>
          <p:cNvSpPr/>
          <p:nvPr/>
        </p:nvSpPr>
        <p:spPr>
          <a:xfrm>
            <a:off x="5508104" y="267494"/>
            <a:ext cx="3312368" cy="864095"/>
          </a:xfrm>
          <a:prstGeom prst="roundRect">
            <a:avLst>
              <a:gd name="adj" fmla="val 8550"/>
            </a:avLst>
          </a:prstGeom>
          <a:solidFill>
            <a:srgbClr val="FFFFFF">
              <a:alpha val="8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5325611" y="274339"/>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Path finding</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1333093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51"/>
          <p:cNvGrpSpPr>
            <a:grpSpLocks/>
          </p:cNvGrpSpPr>
          <p:nvPr/>
        </p:nvGrpSpPr>
        <p:grpSpPr bwMode="auto">
          <a:xfrm>
            <a:off x="179512" y="655762"/>
            <a:ext cx="4464050" cy="3671888"/>
            <a:chOff x="2676" y="890"/>
            <a:chExt cx="2812" cy="2313"/>
          </a:xfrm>
        </p:grpSpPr>
        <p:sp>
          <p:nvSpPr>
            <p:cNvPr id="4" name="Rectangle 6"/>
            <p:cNvSpPr>
              <a:spLocks noChangeArrowheads="1"/>
            </p:cNvSpPr>
            <p:nvPr/>
          </p:nvSpPr>
          <p:spPr bwMode="auto">
            <a:xfrm>
              <a:off x="2676" y="8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 name="Rectangle 7"/>
            <p:cNvSpPr>
              <a:spLocks noChangeArrowheads="1"/>
            </p:cNvSpPr>
            <p:nvPr/>
          </p:nvSpPr>
          <p:spPr bwMode="auto">
            <a:xfrm>
              <a:off x="3077" y="89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 name="Rectangle 8"/>
            <p:cNvSpPr>
              <a:spLocks noChangeArrowheads="1"/>
            </p:cNvSpPr>
            <p:nvPr/>
          </p:nvSpPr>
          <p:spPr bwMode="auto">
            <a:xfrm>
              <a:off x="3479" y="8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 name="Rectangle 9"/>
            <p:cNvSpPr>
              <a:spLocks noChangeArrowheads="1"/>
            </p:cNvSpPr>
            <p:nvPr/>
          </p:nvSpPr>
          <p:spPr bwMode="auto">
            <a:xfrm>
              <a:off x="3881" y="8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 name="Rectangle 10"/>
            <p:cNvSpPr>
              <a:spLocks noChangeArrowheads="1"/>
            </p:cNvSpPr>
            <p:nvPr/>
          </p:nvSpPr>
          <p:spPr bwMode="auto">
            <a:xfrm>
              <a:off x="4282" y="89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 name="Rectangle 11"/>
            <p:cNvSpPr>
              <a:spLocks noChangeArrowheads="1"/>
            </p:cNvSpPr>
            <p:nvPr/>
          </p:nvSpPr>
          <p:spPr bwMode="auto">
            <a:xfrm>
              <a:off x="4684" y="8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 name="Rectangle 12"/>
            <p:cNvSpPr>
              <a:spLocks noChangeArrowheads="1"/>
            </p:cNvSpPr>
            <p:nvPr/>
          </p:nvSpPr>
          <p:spPr bwMode="auto">
            <a:xfrm>
              <a:off x="5087" y="8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 name="Rectangle 13"/>
            <p:cNvSpPr>
              <a:spLocks noChangeArrowheads="1"/>
            </p:cNvSpPr>
            <p:nvPr/>
          </p:nvSpPr>
          <p:spPr bwMode="auto">
            <a:xfrm>
              <a:off x="2676" y="127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 name="Rectangle 14"/>
            <p:cNvSpPr>
              <a:spLocks noChangeArrowheads="1"/>
            </p:cNvSpPr>
            <p:nvPr/>
          </p:nvSpPr>
          <p:spPr bwMode="auto">
            <a:xfrm>
              <a:off x="3077" y="127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 name="Rectangle 15"/>
            <p:cNvSpPr>
              <a:spLocks noChangeArrowheads="1"/>
            </p:cNvSpPr>
            <p:nvPr/>
          </p:nvSpPr>
          <p:spPr bwMode="auto">
            <a:xfrm>
              <a:off x="3479" y="127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 name="Rectangle 16"/>
            <p:cNvSpPr>
              <a:spLocks noChangeArrowheads="1"/>
            </p:cNvSpPr>
            <p:nvPr/>
          </p:nvSpPr>
          <p:spPr bwMode="auto">
            <a:xfrm>
              <a:off x="3881" y="127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 name="Rectangle 17"/>
            <p:cNvSpPr>
              <a:spLocks noChangeArrowheads="1"/>
            </p:cNvSpPr>
            <p:nvPr/>
          </p:nvSpPr>
          <p:spPr bwMode="auto">
            <a:xfrm>
              <a:off x="4282" y="127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 name="Rectangle 18"/>
            <p:cNvSpPr>
              <a:spLocks noChangeArrowheads="1"/>
            </p:cNvSpPr>
            <p:nvPr/>
          </p:nvSpPr>
          <p:spPr bwMode="auto">
            <a:xfrm>
              <a:off x="4684" y="127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 name="Rectangle 19"/>
            <p:cNvSpPr>
              <a:spLocks noChangeArrowheads="1"/>
            </p:cNvSpPr>
            <p:nvPr/>
          </p:nvSpPr>
          <p:spPr bwMode="auto">
            <a:xfrm>
              <a:off x="5087" y="127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 name="Rectangle 20"/>
            <p:cNvSpPr>
              <a:spLocks noChangeArrowheads="1"/>
            </p:cNvSpPr>
            <p:nvPr/>
          </p:nvSpPr>
          <p:spPr bwMode="auto">
            <a:xfrm>
              <a:off x="2676" y="1661"/>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 name="Rectangle 21"/>
            <p:cNvSpPr>
              <a:spLocks noChangeArrowheads="1"/>
            </p:cNvSpPr>
            <p:nvPr/>
          </p:nvSpPr>
          <p:spPr bwMode="auto">
            <a:xfrm>
              <a:off x="3077" y="1661"/>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 name="Rectangle 22"/>
            <p:cNvSpPr>
              <a:spLocks noChangeArrowheads="1"/>
            </p:cNvSpPr>
            <p:nvPr/>
          </p:nvSpPr>
          <p:spPr bwMode="auto">
            <a:xfrm>
              <a:off x="3479" y="16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 name="Rectangle 23"/>
            <p:cNvSpPr>
              <a:spLocks noChangeArrowheads="1"/>
            </p:cNvSpPr>
            <p:nvPr/>
          </p:nvSpPr>
          <p:spPr bwMode="auto">
            <a:xfrm>
              <a:off x="3881" y="16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 name="Rectangle 24"/>
            <p:cNvSpPr>
              <a:spLocks noChangeArrowheads="1"/>
            </p:cNvSpPr>
            <p:nvPr/>
          </p:nvSpPr>
          <p:spPr bwMode="auto">
            <a:xfrm>
              <a:off x="4282" y="166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 name="Rectangle 25"/>
            <p:cNvSpPr>
              <a:spLocks noChangeArrowheads="1"/>
            </p:cNvSpPr>
            <p:nvPr/>
          </p:nvSpPr>
          <p:spPr bwMode="auto">
            <a:xfrm>
              <a:off x="4684" y="16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 name="Rectangle 26"/>
            <p:cNvSpPr>
              <a:spLocks noChangeArrowheads="1"/>
            </p:cNvSpPr>
            <p:nvPr/>
          </p:nvSpPr>
          <p:spPr bwMode="auto">
            <a:xfrm>
              <a:off x="5087" y="16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 name="Rectangle 27"/>
            <p:cNvSpPr>
              <a:spLocks noChangeArrowheads="1"/>
            </p:cNvSpPr>
            <p:nvPr/>
          </p:nvSpPr>
          <p:spPr bwMode="auto">
            <a:xfrm>
              <a:off x="2676" y="2047"/>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 name="Rectangle 28"/>
            <p:cNvSpPr>
              <a:spLocks noChangeArrowheads="1"/>
            </p:cNvSpPr>
            <p:nvPr/>
          </p:nvSpPr>
          <p:spPr bwMode="auto">
            <a:xfrm>
              <a:off x="3077" y="204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 name="Rectangle 29"/>
            <p:cNvSpPr>
              <a:spLocks noChangeArrowheads="1"/>
            </p:cNvSpPr>
            <p:nvPr/>
          </p:nvSpPr>
          <p:spPr bwMode="auto">
            <a:xfrm>
              <a:off x="3479" y="2047"/>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 name="Rectangle 30"/>
            <p:cNvSpPr>
              <a:spLocks noChangeArrowheads="1"/>
            </p:cNvSpPr>
            <p:nvPr/>
          </p:nvSpPr>
          <p:spPr bwMode="auto">
            <a:xfrm>
              <a:off x="3881" y="20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 name="Rectangle 31"/>
            <p:cNvSpPr>
              <a:spLocks noChangeArrowheads="1"/>
            </p:cNvSpPr>
            <p:nvPr/>
          </p:nvSpPr>
          <p:spPr bwMode="auto">
            <a:xfrm>
              <a:off x="4282" y="204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 name="Rectangle 32"/>
            <p:cNvSpPr>
              <a:spLocks noChangeArrowheads="1"/>
            </p:cNvSpPr>
            <p:nvPr/>
          </p:nvSpPr>
          <p:spPr bwMode="auto">
            <a:xfrm>
              <a:off x="4684" y="20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 name="Rectangle 33"/>
            <p:cNvSpPr>
              <a:spLocks noChangeArrowheads="1"/>
            </p:cNvSpPr>
            <p:nvPr/>
          </p:nvSpPr>
          <p:spPr bwMode="auto">
            <a:xfrm>
              <a:off x="5087" y="20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 name="Rectangle 34"/>
            <p:cNvSpPr>
              <a:spLocks noChangeArrowheads="1"/>
            </p:cNvSpPr>
            <p:nvPr/>
          </p:nvSpPr>
          <p:spPr bwMode="auto">
            <a:xfrm>
              <a:off x="2676" y="2433"/>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 name="Rectangle 35"/>
            <p:cNvSpPr>
              <a:spLocks noChangeArrowheads="1"/>
            </p:cNvSpPr>
            <p:nvPr/>
          </p:nvSpPr>
          <p:spPr bwMode="auto">
            <a:xfrm>
              <a:off x="3077" y="2433"/>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 name="Rectangle 36"/>
            <p:cNvSpPr>
              <a:spLocks noChangeArrowheads="1"/>
            </p:cNvSpPr>
            <p:nvPr/>
          </p:nvSpPr>
          <p:spPr bwMode="auto">
            <a:xfrm>
              <a:off x="3479" y="2433"/>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 name="Rectangle 37"/>
            <p:cNvSpPr>
              <a:spLocks noChangeArrowheads="1"/>
            </p:cNvSpPr>
            <p:nvPr/>
          </p:nvSpPr>
          <p:spPr bwMode="auto">
            <a:xfrm>
              <a:off x="3881" y="243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 name="Rectangle 38"/>
            <p:cNvSpPr>
              <a:spLocks noChangeArrowheads="1"/>
            </p:cNvSpPr>
            <p:nvPr/>
          </p:nvSpPr>
          <p:spPr bwMode="auto">
            <a:xfrm>
              <a:off x="4282" y="243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 name="Rectangle 39"/>
            <p:cNvSpPr>
              <a:spLocks noChangeArrowheads="1"/>
            </p:cNvSpPr>
            <p:nvPr/>
          </p:nvSpPr>
          <p:spPr bwMode="auto">
            <a:xfrm>
              <a:off x="4684" y="243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 name="Rectangle 40"/>
            <p:cNvSpPr>
              <a:spLocks noChangeArrowheads="1"/>
            </p:cNvSpPr>
            <p:nvPr/>
          </p:nvSpPr>
          <p:spPr bwMode="auto">
            <a:xfrm>
              <a:off x="5087" y="243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 name="Rectangle 41"/>
            <p:cNvSpPr>
              <a:spLocks noChangeArrowheads="1"/>
            </p:cNvSpPr>
            <p:nvPr/>
          </p:nvSpPr>
          <p:spPr bwMode="auto">
            <a:xfrm>
              <a:off x="2676" y="28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 name="Rectangle 42"/>
            <p:cNvSpPr>
              <a:spLocks noChangeArrowheads="1"/>
            </p:cNvSpPr>
            <p:nvPr/>
          </p:nvSpPr>
          <p:spPr bwMode="auto">
            <a:xfrm>
              <a:off x="3077" y="28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 name="Rectangle 43"/>
            <p:cNvSpPr>
              <a:spLocks noChangeArrowheads="1"/>
            </p:cNvSpPr>
            <p:nvPr/>
          </p:nvSpPr>
          <p:spPr bwMode="auto">
            <a:xfrm>
              <a:off x="3479" y="28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 name="Rectangle 44"/>
            <p:cNvSpPr>
              <a:spLocks noChangeArrowheads="1"/>
            </p:cNvSpPr>
            <p:nvPr/>
          </p:nvSpPr>
          <p:spPr bwMode="auto">
            <a:xfrm>
              <a:off x="3881" y="28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 name="Rectangle 45"/>
            <p:cNvSpPr>
              <a:spLocks noChangeArrowheads="1"/>
            </p:cNvSpPr>
            <p:nvPr/>
          </p:nvSpPr>
          <p:spPr bwMode="auto">
            <a:xfrm>
              <a:off x="4282" y="28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 name="Rectangle 46"/>
            <p:cNvSpPr>
              <a:spLocks noChangeArrowheads="1"/>
            </p:cNvSpPr>
            <p:nvPr/>
          </p:nvSpPr>
          <p:spPr bwMode="auto">
            <a:xfrm>
              <a:off x="4684" y="28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 name="Rectangle 47"/>
            <p:cNvSpPr>
              <a:spLocks noChangeArrowheads="1"/>
            </p:cNvSpPr>
            <p:nvPr/>
          </p:nvSpPr>
          <p:spPr bwMode="auto">
            <a:xfrm>
              <a:off x="5087" y="28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 name="Rectangle 48"/>
            <p:cNvSpPr>
              <a:spLocks noChangeArrowheads="1"/>
            </p:cNvSpPr>
            <p:nvPr/>
          </p:nvSpPr>
          <p:spPr bwMode="auto">
            <a:xfrm>
              <a:off x="3077" y="204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 name="Text Box 49"/>
            <p:cNvSpPr txBox="1">
              <a:spLocks noChangeArrowheads="1"/>
            </p:cNvSpPr>
            <p:nvPr/>
          </p:nvSpPr>
          <p:spPr bwMode="auto">
            <a:xfrm>
              <a:off x="3077" y="211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8" name="Text Box 50"/>
            <p:cNvSpPr txBox="1">
              <a:spLocks noChangeArrowheads="1"/>
            </p:cNvSpPr>
            <p:nvPr/>
          </p:nvSpPr>
          <p:spPr bwMode="auto">
            <a:xfrm>
              <a:off x="5103" y="170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9" name="Rectangle 51"/>
            <p:cNvSpPr>
              <a:spLocks noChangeArrowheads="1"/>
            </p:cNvSpPr>
            <p:nvPr/>
          </p:nvSpPr>
          <p:spPr bwMode="auto">
            <a:xfrm>
              <a:off x="3480" y="166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 name="Rectangle 52"/>
            <p:cNvSpPr>
              <a:spLocks noChangeArrowheads="1"/>
            </p:cNvSpPr>
            <p:nvPr/>
          </p:nvSpPr>
          <p:spPr bwMode="auto">
            <a:xfrm>
              <a:off x="3881" y="166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 name="Rectangle 53"/>
            <p:cNvSpPr>
              <a:spLocks noChangeArrowheads="1"/>
            </p:cNvSpPr>
            <p:nvPr/>
          </p:nvSpPr>
          <p:spPr bwMode="auto">
            <a:xfrm>
              <a:off x="3480" y="166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 name="Rectangle 54"/>
            <p:cNvSpPr>
              <a:spLocks noChangeArrowheads="1"/>
            </p:cNvSpPr>
            <p:nvPr/>
          </p:nvSpPr>
          <p:spPr bwMode="auto">
            <a:xfrm>
              <a:off x="3881" y="204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 name="Rectangle 55"/>
            <p:cNvSpPr>
              <a:spLocks noChangeArrowheads="1"/>
            </p:cNvSpPr>
            <p:nvPr/>
          </p:nvSpPr>
          <p:spPr bwMode="auto">
            <a:xfrm>
              <a:off x="3881" y="243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 name="Rectangle 56"/>
            <p:cNvSpPr>
              <a:spLocks noChangeArrowheads="1"/>
            </p:cNvSpPr>
            <p:nvPr/>
          </p:nvSpPr>
          <p:spPr bwMode="auto">
            <a:xfrm>
              <a:off x="4283" y="243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 name="Rectangle 57"/>
            <p:cNvSpPr>
              <a:spLocks noChangeArrowheads="1"/>
            </p:cNvSpPr>
            <p:nvPr/>
          </p:nvSpPr>
          <p:spPr bwMode="auto">
            <a:xfrm>
              <a:off x="4685" y="243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 name="Rectangle 58"/>
            <p:cNvSpPr>
              <a:spLocks noChangeArrowheads="1"/>
            </p:cNvSpPr>
            <p:nvPr/>
          </p:nvSpPr>
          <p:spPr bwMode="auto">
            <a:xfrm>
              <a:off x="4685" y="204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 name="Line 82"/>
            <p:cNvSpPr>
              <a:spLocks noChangeShapeType="1"/>
            </p:cNvSpPr>
            <p:nvPr/>
          </p:nvSpPr>
          <p:spPr bwMode="auto">
            <a:xfrm>
              <a:off x="2879" y="186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 name="Line 84"/>
            <p:cNvSpPr>
              <a:spLocks noChangeShapeType="1"/>
            </p:cNvSpPr>
            <p:nvPr/>
          </p:nvSpPr>
          <p:spPr bwMode="auto">
            <a:xfrm flipV="1">
              <a:off x="2879" y="229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 name="Line 85"/>
            <p:cNvSpPr>
              <a:spLocks noChangeShapeType="1"/>
            </p:cNvSpPr>
            <p:nvPr/>
          </p:nvSpPr>
          <p:spPr bwMode="auto">
            <a:xfrm flipH="1" flipV="1">
              <a:off x="3310" y="22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 name="Line 86"/>
            <p:cNvSpPr>
              <a:spLocks noChangeShapeType="1"/>
            </p:cNvSpPr>
            <p:nvPr/>
          </p:nvSpPr>
          <p:spPr bwMode="auto">
            <a:xfrm>
              <a:off x="2878" y="225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 name="Line 87"/>
            <p:cNvSpPr>
              <a:spLocks noChangeShapeType="1"/>
            </p:cNvSpPr>
            <p:nvPr/>
          </p:nvSpPr>
          <p:spPr bwMode="auto">
            <a:xfrm flipH="1">
              <a:off x="3310" y="225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2" name="Line 88"/>
            <p:cNvSpPr>
              <a:spLocks noChangeShapeType="1"/>
            </p:cNvSpPr>
            <p:nvPr/>
          </p:nvSpPr>
          <p:spPr bwMode="auto">
            <a:xfrm rot="5400000">
              <a:off x="3105" y="20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3" name="Line 89"/>
            <p:cNvSpPr>
              <a:spLocks noChangeShapeType="1"/>
            </p:cNvSpPr>
            <p:nvPr/>
          </p:nvSpPr>
          <p:spPr bwMode="auto">
            <a:xfrm rot="-5400000">
              <a:off x="3105" y="247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64" name="Group 152"/>
          <p:cNvGrpSpPr>
            <a:grpSpLocks/>
          </p:cNvGrpSpPr>
          <p:nvPr/>
        </p:nvGrpSpPr>
        <p:grpSpPr bwMode="auto">
          <a:xfrm>
            <a:off x="179512" y="655762"/>
            <a:ext cx="4464050" cy="3671888"/>
            <a:chOff x="2348" y="3357"/>
            <a:chExt cx="2812" cy="2313"/>
          </a:xfrm>
        </p:grpSpPr>
        <p:sp>
          <p:nvSpPr>
            <p:cNvPr id="65" name="Rectangle 91"/>
            <p:cNvSpPr>
              <a:spLocks noChangeArrowheads="1"/>
            </p:cNvSpPr>
            <p:nvPr/>
          </p:nvSpPr>
          <p:spPr bwMode="auto">
            <a:xfrm>
              <a:off x="2348" y="33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 name="Rectangle 92"/>
            <p:cNvSpPr>
              <a:spLocks noChangeArrowheads="1"/>
            </p:cNvSpPr>
            <p:nvPr/>
          </p:nvSpPr>
          <p:spPr bwMode="auto">
            <a:xfrm>
              <a:off x="2749" y="335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 name="Rectangle 93"/>
            <p:cNvSpPr>
              <a:spLocks noChangeArrowheads="1"/>
            </p:cNvSpPr>
            <p:nvPr/>
          </p:nvSpPr>
          <p:spPr bwMode="auto">
            <a:xfrm>
              <a:off x="3151" y="33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8" name="Rectangle 94"/>
            <p:cNvSpPr>
              <a:spLocks noChangeArrowheads="1"/>
            </p:cNvSpPr>
            <p:nvPr/>
          </p:nvSpPr>
          <p:spPr bwMode="auto">
            <a:xfrm>
              <a:off x="3553" y="33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9" name="Rectangle 95"/>
            <p:cNvSpPr>
              <a:spLocks noChangeArrowheads="1"/>
            </p:cNvSpPr>
            <p:nvPr/>
          </p:nvSpPr>
          <p:spPr bwMode="auto">
            <a:xfrm>
              <a:off x="3954" y="335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 name="Rectangle 96"/>
            <p:cNvSpPr>
              <a:spLocks noChangeArrowheads="1"/>
            </p:cNvSpPr>
            <p:nvPr/>
          </p:nvSpPr>
          <p:spPr bwMode="auto">
            <a:xfrm>
              <a:off x="4356" y="33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 name="Rectangle 97"/>
            <p:cNvSpPr>
              <a:spLocks noChangeArrowheads="1"/>
            </p:cNvSpPr>
            <p:nvPr/>
          </p:nvSpPr>
          <p:spPr bwMode="auto">
            <a:xfrm>
              <a:off x="4759" y="335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 name="Rectangle 98"/>
            <p:cNvSpPr>
              <a:spLocks noChangeArrowheads="1"/>
            </p:cNvSpPr>
            <p:nvPr/>
          </p:nvSpPr>
          <p:spPr bwMode="auto">
            <a:xfrm>
              <a:off x="2348" y="374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 name="Rectangle 99"/>
            <p:cNvSpPr>
              <a:spLocks noChangeArrowheads="1"/>
            </p:cNvSpPr>
            <p:nvPr/>
          </p:nvSpPr>
          <p:spPr bwMode="auto">
            <a:xfrm>
              <a:off x="2749" y="374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 name="Rectangle 100"/>
            <p:cNvSpPr>
              <a:spLocks noChangeArrowheads="1"/>
            </p:cNvSpPr>
            <p:nvPr/>
          </p:nvSpPr>
          <p:spPr bwMode="auto">
            <a:xfrm>
              <a:off x="3151" y="374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 name="Rectangle 101"/>
            <p:cNvSpPr>
              <a:spLocks noChangeArrowheads="1"/>
            </p:cNvSpPr>
            <p:nvPr/>
          </p:nvSpPr>
          <p:spPr bwMode="auto">
            <a:xfrm>
              <a:off x="3553" y="374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 name="Rectangle 102"/>
            <p:cNvSpPr>
              <a:spLocks noChangeArrowheads="1"/>
            </p:cNvSpPr>
            <p:nvPr/>
          </p:nvSpPr>
          <p:spPr bwMode="auto">
            <a:xfrm>
              <a:off x="3954" y="374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 name="Rectangle 103"/>
            <p:cNvSpPr>
              <a:spLocks noChangeArrowheads="1"/>
            </p:cNvSpPr>
            <p:nvPr/>
          </p:nvSpPr>
          <p:spPr bwMode="auto">
            <a:xfrm>
              <a:off x="4356" y="374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8" name="Rectangle 104"/>
            <p:cNvSpPr>
              <a:spLocks noChangeArrowheads="1"/>
            </p:cNvSpPr>
            <p:nvPr/>
          </p:nvSpPr>
          <p:spPr bwMode="auto">
            <a:xfrm>
              <a:off x="4759" y="374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 name="Rectangle 105"/>
            <p:cNvSpPr>
              <a:spLocks noChangeArrowheads="1"/>
            </p:cNvSpPr>
            <p:nvPr/>
          </p:nvSpPr>
          <p:spPr bwMode="auto">
            <a:xfrm>
              <a:off x="2348" y="412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 name="Rectangle 106"/>
            <p:cNvSpPr>
              <a:spLocks noChangeArrowheads="1"/>
            </p:cNvSpPr>
            <p:nvPr/>
          </p:nvSpPr>
          <p:spPr bwMode="auto">
            <a:xfrm>
              <a:off x="2749" y="412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 name="Rectangle 107"/>
            <p:cNvSpPr>
              <a:spLocks noChangeArrowheads="1"/>
            </p:cNvSpPr>
            <p:nvPr/>
          </p:nvSpPr>
          <p:spPr bwMode="auto">
            <a:xfrm>
              <a:off x="3151" y="41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 name="Rectangle 108"/>
            <p:cNvSpPr>
              <a:spLocks noChangeArrowheads="1"/>
            </p:cNvSpPr>
            <p:nvPr/>
          </p:nvSpPr>
          <p:spPr bwMode="auto">
            <a:xfrm>
              <a:off x="3553" y="41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 name="Rectangle 109"/>
            <p:cNvSpPr>
              <a:spLocks noChangeArrowheads="1"/>
            </p:cNvSpPr>
            <p:nvPr/>
          </p:nvSpPr>
          <p:spPr bwMode="auto">
            <a:xfrm>
              <a:off x="3954" y="412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 name="Rectangle 110"/>
            <p:cNvSpPr>
              <a:spLocks noChangeArrowheads="1"/>
            </p:cNvSpPr>
            <p:nvPr/>
          </p:nvSpPr>
          <p:spPr bwMode="auto">
            <a:xfrm>
              <a:off x="4356" y="41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5" name="Rectangle 111"/>
            <p:cNvSpPr>
              <a:spLocks noChangeArrowheads="1"/>
            </p:cNvSpPr>
            <p:nvPr/>
          </p:nvSpPr>
          <p:spPr bwMode="auto">
            <a:xfrm>
              <a:off x="4759" y="41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6" name="Rectangle 112"/>
            <p:cNvSpPr>
              <a:spLocks noChangeArrowheads="1"/>
            </p:cNvSpPr>
            <p:nvPr/>
          </p:nvSpPr>
          <p:spPr bwMode="auto">
            <a:xfrm>
              <a:off x="2348" y="451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7" name="Rectangle 113"/>
            <p:cNvSpPr>
              <a:spLocks noChangeArrowheads="1"/>
            </p:cNvSpPr>
            <p:nvPr/>
          </p:nvSpPr>
          <p:spPr bwMode="auto">
            <a:xfrm>
              <a:off x="2749" y="451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8" name="Rectangle 114"/>
            <p:cNvSpPr>
              <a:spLocks noChangeArrowheads="1"/>
            </p:cNvSpPr>
            <p:nvPr/>
          </p:nvSpPr>
          <p:spPr bwMode="auto">
            <a:xfrm>
              <a:off x="3151" y="4514"/>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 name="Rectangle 115"/>
            <p:cNvSpPr>
              <a:spLocks noChangeArrowheads="1"/>
            </p:cNvSpPr>
            <p:nvPr/>
          </p:nvSpPr>
          <p:spPr bwMode="auto">
            <a:xfrm>
              <a:off x="3553" y="451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 name="Rectangle 116"/>
            <p:cNvSpPr>
              <a:spLocks noChangeArrowheads="1"/>
            </p:cNvSpPr>
            <p:nvPr/>
          </p:nvSpPr>
          <p:spPr bwMode="auto">
            <a:xfrm>
              <a:off x="3954" y="451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 name="Rectangle 117"/>
            <p:cNvSpPr>
              <a:spLocks noChangeArrowheads="1"/>
            </p:cNvSpPr>
            <p:nvPr/>
          </p:nvSpPr>
          <p:spPr bwMode="auto">
            <a:xfrm>
              <a:off x="4356" y="451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 name="Rectangle 118"/>
            <p:cNvSpPr>
              <a:spLocks noChangeArrowheads="1"/>
            </p:cNvSpPr>
            <p:nvPr/>
          </p:nvSpPr>
          <p:spPr bwMode="auto">
            <a:xfrm>
              <a:off x="4759" y="451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 name="Rectangle 119"/>
            <p:cNvSpPr>
              <a:spLocks noChangeArrowheads="1"/>
            </p:cNvSpPr>
            <p:nvPr/>
          </p:nvSpPr>
          <p:spPr bwMode="auto">
            <a:xfrm>
              <a:off x="2348" y="490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 name="Rectangle 120"/>
            <p:cNvSpPr>
              <a:spLocks noChangeArrowheads="1"/>
            </p:cNvSpPr>
            <p:nvPr/>
          </p:nvSpPr>
          <p:spPr bwMode="auto">
            <a:xfrm>
              <a:off x="2749" y="490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5" name="Rectangle 121"/>
            <p:cNvSpPr>
              <a:spLocks noChangeArrowheads="1"/>
            </p:cNvSpPr>
            <p:nvPr/>
          </p:nvSpPr>
          <p:spPr bwMode="auto">
            <a:xfrm>
              <a:off x="3151" y="490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6" name="Rectangle 122"/>
            <p:cNvSpPr>
              <a:spLocks noChangeArrowheads="1"/>
            </p:cNvSpPr>
            <p:nvPr/>
          </p:nvSpPr>
          <p:spPr bwMode="auto">
            <a:xfrm>
              <a:off x="3553" y="490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7" name="Rectangle 123"/>
            <p:cNvSpPr>
              <a:spLocks noChangeArrowheads="1"/>
            </p:cNvSpPr>
            <p:nvPr/>
          </p:nvSpPr>
          <p:spPr bwMode="auto">
            <a:xfrm>
              <a:off x="3954" y="490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8" name="Rectangle 124"/>
            <p:cNvSpPr>
              <a:spLocks noChangeArrowheads="1"/>
            </p:cNvSpPr>
            <p:nvPr/>
          </p:nvSpPr>
          <p:spPr bwMode="auto">
            <a:xfrm>
              <a:off x="4356" y="490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 name="Rectangle 125"/>
            <p:cNvSpPr>
              <a:spLocks noChangeArrowheads="1"/>
            </p:cNvSpPr>
            <p:nvPr/>
          </p:nvSpPr>
          <p:spPr bwMode="auto">
            <a:xfrm>
              <a:off x="4759" y="490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 name="Rectangle 126"/>
            <p:cNvSpPr>
              <a:spLocks noChangeArrowheads="1"/>
            </p:cNvSpPr>
            <p:nvPr/>
          </p:nvSpPr>
          <p:spPr bwMode="auto">
            <a:xfrm>
              <a:off x="2348"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 name="Rectangle 127"/>
            <p:cNvSpPr>
              <a:spLocks noChangeArrowheads="1"/>
            </p:cNvSpPr>
            <p:nvPr/>
          </p:nvSpPr>
          <p:spPr bwMode="auto">
            <a:xfrm>
              <a:off x="2749"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 name="Rectangle 128"/>
            <p:cNvSpPr>
              <a:spLocks noChangeArrowheads="1"/>
            </p:cNvSpPr>
            <p:nvPr/>
          </p:nvSpPr>
          <p:spPr bwMode="auto">
            <a:xfrm>
              <a:off x="3151"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 name="Rectangle 129"/>
            <p:cNvSpPr>
              <a:spLocks noChangeArrowheads="1"/>
            </p:cNvSpPr>
            <p:nvPr/>
          </p:nvSpPr>
          <p:spPr bwMode="auto">
            <a:xfrm>
              <a:off x="3553"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 name="Rectangle 130"/>
            <p:cNvSpPr>
              <a:spLocks noChangeArrowheads="1"/>
            </p:cNvSpPr>
            <p:nvPr/>
          </p:nvSpPr>
          <p:spPr bwMode="auto">
            <a:xfrm>
              <a:off x="3954"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5" name="Rectangle 131"/>
            <p:cNvSpPr>
              <a:spLocks noChangeArrowheads="1"/>
            </p:cNvSpPr>
            <p:nvPr/>
          </p:nvSpPr>
          <p:spPr bwMode="auto">
            <a:xfrm>
              <a:off x="4356"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6" name="Rectangle 132"/>
            <p:cNvSpPr>
              <a:spLocks noChangeArrowheads="1"/>
            </p:cNvSpPr>
            <p:nvPr/>
          </p:nvSpPr>
          <p:spPr bwMode="auto">
            <a:xfrm>
              <a:off x="4759"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7" name="Rectangle 133"/>
            <p:cNvSpPr>
              <a:spLocks noChangeArrowheads="1"/>
            </p:cNvSpPr>
            <p:nvPr/>
          </p:nvSpPr>
          <p:spPr bwMode="auto">
            <a:xfrm>
              <a:off x="2749" y="4513"/>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8" name="Text Box 134"/>
            <p:cNvSpPr txBox="1">
              <a:spLocks noChangeArrowheads="1"/>
            </p:cNvSpPr>
            <p:nvPr/>
          </p:nvSpPr>
          <p:spPr bwMode="auto">
            <a:xfrm>
              <a:off x="2749" y="4578"/>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09" name="Text Box 135"/>
            <p:cNvSpPr txBox="1">
              <a:spLocks noChangeArrowheads="1"/>
            </p:cNvSpPr>
            <p:nvPr/>
          </p:nvSpPr>
          <p:spPr bwMode="auto">
            <a:xfrm>
              <a:off x="4775" y="4169"/>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10" name="Rectangle 136"/>
            <p:cNvSpPr>
              <a:spLocks noChangeArrowheads="1"/>
            </p:cNvSpPr>
            <p:nvPr/>
          </p:nvSpPr>
          <p:spPr bwMode="auto">
            <a:xfrm>
              <a:off x="3152" y="412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 name="Rectangle 137"/>
            <p:cNvSpPr>
              <a:spLocks noChangeArrowheads="1"/>
            </p:cNvSpPr>
            <p:nvPr/>
          </p:nvSpPr>
          <p:spPr bwMode="auto">
            <a:xfrm>
              <a:off x="3553" y="412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 name="Rectangle 138"/>
            <p:cNvSpPr>
              <a:spLocks noChangeArrowheads="1"/>
            </p:cNvSpPr>
            <p:nvPr/>
          </p:nvSpPr>
          <p:spPr bwMode="auto">
            <a:xfrm>
              <a:off x="3152" y="412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 name="Rectangle 139"/>
            <p:cNvSpPr>
              <a:spLocks noChangeArrowheads="1"/>
            </p:cNvSpPr>
            <p:nvPr/>
          </p:nvSpPr>
          <p:spPr bwMode="auto">
            <a:xfrm>
              <a:off x="3553" y="451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 name="Rectangle 140"/>
            <p:cNvSpPr>
              <a:spLocks noChangeArrowheads="1"/>
            </p:cNvSpPr>
            <p:nvPr/>
          </p:nvSpPr>
          <p:spPr bwMode="auto">
            <a:xfrm>
              <a:off x="3553" y="489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 name="Rectangle 141"/>
            <p:cNvSpPr>
              <a:spLocks noChangeArrowheads="1"/>
            </p:cNvSpPr>
            <p:nvPr/>
          </p:nvSpPr>
          <p:spPr bwMode="auto">
            <a:xfrm>
              <a:off x="3955" y="489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6" name="Rectangle 142"/>
            <p:cNvSpPr>
              <a:spLocks noChangeArrowheads="1"/>
            </p:cNvSpPr>
            <p:nvPr/>
          </p:nvSpPr>
          <p:spPr bwMode="auto">
            <a:xfrm>
              <a:off x="4357" y="489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7" name="Rectangle 143"/>
            <p:cNvSpPr>
              <a:spLocks noChangeArrowheads="1"/>
            </p:cNvSpPr>
            <p:nvPr/>
          </p:nvSpPr>
          <p:spPr bwMode="auto">
            <a:xfrm>
              <a:off x="4357" y="451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8" name="Line 144"/>
            <p:cNvSpPr>
              <a:spLocks noChangeShapeType="1"/>
            </p:cNvSpPr>
            <p:nvPr/>
          </p:nvSpPr>
          <p:spPr bwMode="auto">
            <a:xfrm>
              <a:off x="2551" y="433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9" name="Line 145"/>
            <p:cNvSpPr>
              <a:spLocks noChangeShapeType="1"/>
            </p:cNvSpPr>
            <p:nvPr/>
          </p:nvSpPr>
          <p:spPr bwMode="auto">
            <a:xfrm flipV="1">
              <a:off x="2551" y="476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 name="Line 146"/>
            <p:cNvSpPr>
              <a:spLocks noChangeShapeType="1"/>
            </p:cNvSpPr>
            <p:nvPr/>
          </p:nvSpPr>
          <p:spPr bwMode="auto">
            <a:xfrm flipH="1" flipV="1">
              <a:off x="2982" y="476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1" name="Line 147"/>
            <p:cNvSpPr>
              <a:spLocks noChangeShapeType="1"/>
            </p:cNvSpPr>
            <p:nvPr/>
          </p:nvSpPr>
          <p:spPr bwMode="auto">
            <a:xfrm>
              <a:off x="2550" y="471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2" name="Line 148"/>
            <p:cNvSpPr>
              <a:spLocks noChangeShapeType="1"/>
            </p:cNvSpPr>
            <p:nvPr/>
          </p:nvSpPr>
          <p:spPr bwMode="auto">
            <a:xfrm flipH="1">
              <a:off x="2982" y="471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3" name="Line 149"/>
            <p:cNvSpPr>
              <a:spLocks noChangeShapeType="1"/>
            </p:cNvSpPr>
            <p:nvPr/>
          </p:nvSpPr>
          <p:spPr bwMode="auto">
            <a:xfrm rot="5400000">
              <a:off x="2777" y="449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4" name="Line 150"/>
            <p:cNvSpPr>
              <a:spLocks noChangeShapeType="1"/>
            </p:cNvSpPr>
            <p:nvPr/>
          </p:nvSpPr>
          <p:spPr bwMode="auto">
            <a:xfrm rot="-5400000">
              <a:off x="2777" y="494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25" name="Group 282"/>
          <p:cNvGrpSpPr>
            <a:grpSpLocks/>
          </p:cNvGrpSpPr>
          <p:nvPr/>
        </p:nvGrpSpPr>
        <p:grpSpPr bwMode="auto">
          <a:xfrm>
            <a:off x="179512" y="655762"/>
            <a:ext cx="4464050" cy="3671888"/>
            <a:chOff x="4989" y="3725"/>
            <a:chExt cx="2812" cy="2313"/>
          </a:xfrm>
        </p:grpSpPr>
        <p:sp>
          <p:nvSpPr>
            <p:cNvPr id="126" name="Rectangle 153"/>
            <p:cNvSpPr>
              <a:spLocks noChangeArrowheads="1"/>
            </p:cNvSpPr>
            <p:nvPr/>
          </p:nvSpPr>
          <p:spPr bwMode="auto">
            <a:xfrm>
              <a:off x="4989"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7" name="Rectangle 154"/>
            <p:cNvSpPr>
              <a:spLocks noChangeArrowheads="1"/>
            </p:cNvSpPr>
            <p:nvPr/>
          </p:nvSpPr>
          <p:spPr bwMode="auto">
            <a:xfrm>
              <a:off x="5390"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8" name="Rectangle 155"/>
            <p:cNvSpPr>
              <a:spLocks noChangeArrowheads="1"/>
            </p:cNvSpPr>
            <p:nvPr/>
          </p:nvSpPr>
          <p:spPr bwMode="auto">
            <a:xfrm>
              <a:off x="5792"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9" name="Rectangle 156"/>
            <p:cNvSpPr>
              <a:spLocks noChangeArrowheads="1"/>
            </p:cNvSpPr>
            <p:nvPr/>
          </p:nvSpPr>
          <p:spPr bwMode="auto">
            <a:xfrm>
              <a:off x="6194"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0" name="Rectangle 157"/>
            <p:cNvSpPr>
              <a:spLocks noChangeArrowheads="1"/>
            </p:cNvSpPr>
            <p:nvPr/>
          </p:nvSpPr>
          <p:spPr bwMode="auto">
            <a:xfrm>
              <a:off x="6595"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1" name="Rectangle 158"/>
            <p:cNvSpPr>
              <a:spLocks noChangeArrowheads="1"/>
            </p:cNvSpPr>
            <p:nvPr/>
          </p:nvSpPr>
          <p:spPr bwMode="auto">
            <a:xfrm>
              <a:off x="6997"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 name="Rectangle 159"/>
            <p:cNvSpPr>
              <a:spLocks noChangeArrowheads="1"/>
            </p:cNvSpPr>
            <p:nvPr/>
          </p:nvSpPr>
          <p:spPr bwMode="auto">
            <a:xfrm>
              <a:off x="7400"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 name="Rectangle 160"/>
            <p:cNvSpPr>
              <a:spLocks noChangeArrowheads="1"/>
            </p:cNvSpPr>
            <p:nvPr/>
          </p:nvSpPr>
          <p:spPr bwMode="auto">
            <a:xfrm>
              <a:off x="4989"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 name="Rectangle 161"/>
            <p:cNvSpPr>
              <a:spLocks noChangeArrowheads="1"/>
            </p:cNvSpPr>
            <p:nvPr/>
          </p:nvSpPr>
          <p:spPr bwMode="auto">
            <a:xfrm>
              <a:off x="5390"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 name="Rectangle 162"/>
            <p:cNvSpPr>
              <a:spLocks noChangeArrowheads="1"/>
            </p:cNvSpPr>
            <p:nvPr/>
          </p:nvSpPr>
          <p:spPr bwMode="auto">
            <a:xfrm>
              <a:off x="5792"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 name="Rectangle 163"/>
            <p:cNvSpPr>
              <a:spLocks noChangeArrowheads="1"/>
            </p:cNvSpPr>
            <p:nvPr/>
          </p:nvSpPr>
          <p:spPr bwMode="auto">
            <a:xfrm>
              <a:off x="6194"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 name="Rectangle 164"/>
            <p:cNvSpPr>
              <a:spLocks noChangeArrowheads="1"/>
            </p:cNvSpPr>
            <p:nvPr/>
          </p:nvSpPr>
          <p:spPr bwMode="auto">
            <a:xfrm>
              <a:off x="6595"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8" name="Rectangle 165"/>
            <p:cNvSpPr>
              <a:spLocks noChangeArrowheads="1"/>
            </p:cNvSpPr>
            <p:nvPr/>
          </p:nvSpPr>
          <p:spPr bwMode="auto">
            <a:xfrm>
              <a:off x="6997"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9" name="Rectangle 166"/>
            <p:cNvSpPr>
              <a:spLocks noChangeArrowheads="1"/>
            </p:cNvSpPr>
            <p:nvPr/>
          </p:nvSpPr>
          <p:spPr bwMode="auto">
            <a:xfrm>
              <a:off x="7400"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0" name="Rectangle 167"/>
            <p:cNvSpPr>
              <a:spLocks noChangeArrowheads="1"/>
            </p:cNvSpPr>
            <p:nvPr/>
          </p:nvSpPr>
          <p:spPr bwMode="auto">
            <a:xfrm>
              <a:off x="4989" y="44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1" name="Rectangle 168"/>
            <p:cNvSpPr>
              <a:spLocks noChangeArrowheads="1"/>
            </p:cNvSpPr>
            <p:nvPr/>
          </p:nvSpPr>
          <p:spPr bwMode="auto">
            <a:xfrm>
              <a:off x="5390" y="44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2" name="Rectangle 169"/>
            <p:cNvSpPr>
              <a:spLocks noChangeArrowheads="1"/>
            </p:cNvSpPr>
            <p:nvPr/>
          </p:nvSpPr>
          <p:spPr bwMode="auto">
            <a:xfrm>
              <a:off x="5792"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3" name="Rectangle 170"/>
            <p:cNvSpPr>
              <a:spLocks noChangeArrowheads="1"/>
            </p:cNvSpPr>
            <p:nvPr/>
          </p:nvSpPr>
          <p:spPr bwMode="auto">
            <a:xfrm>
              <a:off x="6194"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4" name="Rectangle 171"/>
            <p:cNvSpPr>
              <a:spLocks noChangeArrowheads="1"/>
            </p:cNvSpPr>
            <p:nvPr/>
          </p:nvSpPr>
          <p:spPr bwMode="auto">
            <a:xfrm>
              <a:off x="6595" y="449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5" name="Rectangle 172"/>
            <p:cNvSpPr>
              <a:spLocks noChangeArrowheads="1"/>
            </p:cNvSpPr>
            <p:nvPr/>
          </p:nvSpPr>
          <p:spPr bwMode="auto">
            <a:xfrm>
              <a:off x="6997"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6" name="Rectangle 173"/>
            <p:cNvSpPr>
              <a:spLocks noChangeArrowheads="1"/>
            </p:cNvSpPr>
            <p:nvPr/>
          </p:nvSpPr>
          <p:spPr bwMode="auto">
            <a:xfrm>
              <a:off x="7400"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7" name="Rectangle 174"/>
            <p:cNvSpPr>
              <a:spLocks noChangeArrowheads="1"/>
            </p:cNvSpPr>
            <p:nvPr/>
          </p:nvSpPr>
          <p:spPr bwMode="auto">
            <a:xfrm>
              <a:off x="4989" y="48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8" name="Rectangle 175"/>
            <p:cNvSpPr>
              <a:spLocks noChangeArrowheads="1"/>
            </p:cNvSpPr>
            <p:nvPr/>
          </p:nvSpPr>
          <p:spPr bwMode="auto">
            <a:xfrm>
              <a:off x="5390"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9" name="Rectangle 176"/>
            <p:cNvSpPr>
              <a:spLocks noChangeArrowheads="1"/>
            </p:cNvSpPr>
            <p:nvPr/>
          </p:nvSpPr>
          <p:spPr bwMode="auto">
            <a:xfrm>
              <a:off x="5792" y="4882"/>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0" name="Rectangle 177"/>
            <p:cNvSpPr>
              <a:spLocks noChangeArrowheads="1"/>
            </p:cNvSpPr>
            <p:nvPr/>
          </p:nvSpPr>
          <p:spPr bwMode="auto">
            <a:xfrm>
              <a:off x="6194"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1" name="Rectangle 178"/>
            <p:cNvSpPr>
              <a:spLocks noChangeArrowheads="1"/>
            </p:cNvSpPr>
            <p:nvPr/>
          </p:nvSpPr>
          <p:spPr bwMode="auto">
            <a:xfrm>
              <a:off x="6595"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2" name="Rectangle 179"/>
            <p:cNvSpPr>
              <a:spLocks noChangeArrowheads="1"/>
            </p:cNvSpPr>
            <p:nvPr/>
          </p:nvSpPr>
          <p:spPr bwMode="auto">
            <a:xfrm>
              <a:off x="6997"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3" name="Rectangle 180"/>
            <p:cNvSpPr>
              <a:spLocks noChangeArrowheads="1"/>
            </p:cNvSpPr>
            <p:nvPr/>
          </p:nvSpPr>
          <p:spPr bwMode="auto">
            <a:xfrm>
              <a:off x="7400"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4" name="Rectangle 181"/>
            <p:cNvSpPr>
              <a:spLocks noChangeArrowheads="1"/>
            </p:cNvSpPr>
            <p:nvPr/>
          </p:nvSpPr>
          <p:spPr bwMode="auto">
            <a:xfrm>
              <a:off x="4989" y="52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5" name="Rectangle 182"/>
            <p:cNvSpPr>
              <a:spLocks noChangeArrowheads="1"/>
            </p:cNvSpPr>
            <p:nvPr/>
          </p:nvSpPr>
          <p:spPr bwMode="auto">
            <a:xfrm>
              <a:off x="5390" y="52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6" name="Rectangle 183"/>
            <p:cNvSpPr>
              <a:spLocks noChangeArrowheads="1"/>
            </p:cNvSpPr>
            <p:nvPr/>
          </p:nvSpPr>
          <p:spPr bwMode="auto">
            <a:xfrm>
              <a:off x="5792" y="5268"/>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7" name="Rectangle 184"/>
            <p:cNvSpPr>
              <a:spLocks noChangeArrowheads="1"/>
            </p:cNvSpPr>
            <p:nvPr/>
          </p:nvSpPr>
          <p:spPr bwMode="auto">
            <a:xfrm>
              <a:off x="6194"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8" name="Rectangle 185"/>
            <p:cNvSpPr>
              <a:spLocks noChangeArrowheads="1"/>
            </p:cNvSpPr>
            <p:nvPr/>
          </p:nvSpPr>
          <p:spPr bwMode="auto">
            <a:xfrm>
              <a:off x="6595" y="52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9" name="Rectangle 186"/>
            <p:cNvSpPr>
              <a:spLocks noChangeArrowheads="1"/>
            </p:cNvSpPr>
            <p:nvPr/>
          </p:nvSpPr>
          <p:spPr bwMode="auto">
            <a:xfrm>
              <a:off x="6997"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0" name="Rectangle 187"/>
            <p:cNvSpPr>
              <a:spLocks noChangeArrowheads="1"/>
            </p:cNvSpPr>
            <p:nvPr/>
          </p:nvSpPr>
          <p:spPr bwMode="auto">
            <a:xfrm>
              <a:off x="7400"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1" name="Rectangle 188"/>
            <p:cNvSpPr>
              <a:spLocks noChangeArrowheads="1"/>
            </p:cNvSpPr>
            <p:nvPr/>
          </p:nvSpPr>
          <p:spPr bwMode="auto">
            <a:xfrm>
              <a:off x="4989"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2" name="Rectangle 189"/>
            <p:cNvSpPr>
              <a:spLocks noChangeArrowheads="1"/>
            </p:cNvSpPr>
            <p:nvPr/>
          </p:nvSpPr>
          <p:spPr bwMode="auto">
            <a:xfrm>
              <a:off x="5390" y="5652"/>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3" name="Rectangle 190"/>
            <p:cNvSpPr>
              <a:spLocks noChangeArrowheads="1"/>
            </p:cNvSpPr>
            <p:nvPr/>
          </p:nvSpPr>
          <p:spPr bwMode="auto">
            <a:xfrm>
              <a:off x="5792" y="565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4" name="Rectangle 191"/>
            <p:cNvSpPr>
              <a:spLocks noChangeArrowheads="1"/>
            </p:cNvSpPr>
            <p:nvPr/>
          </p:nvSpPr>
          <p:spPr bwMode="auto">
            <a:xfrm>
              <a:off x="6194" y="565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5" name="Rectangle 192"/>
            <p:cNvSpPr>
              <a:spLocks noChangeArrowheads="1"/>
            </p:cNvSpPr>
            <p:nvPr/>
          </p:nvSpPr>
          <p:spPr bwMode="auto">
            <a:xfrm>
              <a:off x="6595" y="565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6" name="Rectangle 193"/>
            <p:cNvSpPr>
              <a:spLocks noChangeArrowheads="1"/>
            </p:cNvSpPr>
            <p:nvPr/>
          </p:nvSpPr>
          <p:spPr bwMode="auto">
            <a:xfrm>
              <a:off x="6997"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7" name="Rectangle 194"/>
            <p:cNvSpPr>
              <a:spLocks noChangeArrowheads="1"/>
            </p:cNvSpPr>
            <p:nvPr/>
          </p:nvSpPr>
          <p:spPr bwMode="auto">
            <a:xfrm>
              <a:off x="7400"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8" name="Rectangle 195"/>
            <p:cNvSpPr>
              <a:spLocks noChangeArrowheads="1"/>
            </p:cNvSpPr>
            <p:nvPr/>
          </p:nvSpPr>
          <p:spPr bwMode="auto">
            <a:xfrm>
              <a:off x="5390" y="48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9" name="Text Box 196"/>
            <p:cNvSpPr txBox="1">
              <a:spLocks noChangeArrowheads="1"/>
            </p:cNvSpPr>
            <p:nvPr/>
          </p:nvSpPr>
          <p:spPr bwMode="auto">
            <a:xfrm>
              <a:off x="5390" y="49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70" name="Text Box 197"/>
            <p:cNvSpPr txBox="1">
              <a:spLocks noChangeArrowheads="1"/>
            </p:cNvSpPr>
            <p:nvPr/>
          </p:nvSpPr>
          <p:spPr bwMode="auto">
            <a:xfrm>
              <a:off x="7416" y="45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71" name="Rectangle 198"/>
            <p:cNvSpPr>
              <a:spLocks noChangeArrowheads="1"/>
            </p:cNvSpPr>
            <p:nvPr/>
          </p:nvSpPr>
          <p:spPr bwMode="auto">
            <a:xfrm>
              <a:off x="5793" y="44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2" name="Rectangle 199"/>
            <p:cNvSpPr>
              <a:spLocks noChangeArrowheads="1"/>
            </p:cNvSpPr>
            <p:nvPr/>
          </p:nvSpPr>
          <p:spPr bwMode="auto">
            <a:xfrm>
              <a:off x="6194"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3" name="Rectangle 200"/>
            <p:cNvSpPr>
              <a:spLocks noChangeArrowheads="1"/>
            </p:cNvSpPr>
            <p:nvPr/>
          </p:nvSpPr>
          <p:spPr bwMode="auto">
            <a:xfrm>
              <a:off x="5793"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4" name="Rectangle 201"/>
            <p:cNvSpPr>
              <a:spLocks noChangeArrowheads="1"/>
            </p:cNvSpPr>
            <p:nvPr/>
          </p:nvSpPr>
          <p:spPr bwMode="auto">
            <a:xfrm>
              <a:off x="6194"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5" name="Rectangle 202"/>
            <p:cNvSpPr>
              <a:spLocks noChangeArrowheads="1"/>
            </p:cNvSpPr>
            <p:nvPr/>
          </p:nvSpPr>
          <p:spPr bwMode="auto">
            <a:xfrm>
              <a:off x="6194"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6" name="Rectangle 203"/>
            <p:cNvSpPr>
              <a:spLocks noChangeArrowheads="1"/>
            </p:cNvSpPr>
            <p:nvPr/>
          </p:nvSpPr>
          <p:spPr bwMode="auto">
            <a:xfrm>
              <a:off x="6596"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7" name="Rectangle 204"/>
            <p:cNvSpPr>
              <a:spLocks noChangeArrowheads="1"/>
            </p:cNvSpPr>
            <p:nvPr/>
          </p:nvSpPr>
          <p:spPr bwMode="auto">
            <a:xfrm>
              <a:off x="6998"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8" name="Rectangle 205"/>
            <p:cNvSpPr>
              <a:spLocks noChangeArrowheads="1"/>
            </p:cNvSpPr>
            <p:nvPr/>
          </p:nvSpPr>
          <p:spPr bwMode="auto">
            <a:xfrm>
              <a:off x="6998"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9" name="Line 206"/>
            <p:cNvSpPr>
              <a:spLocks noChangeShapeType="1"/>
            </p:cNvSpPr>
            <p:nvPr/>
          </p:nvSpPr>
          <p:spPr bwMode="auto">
            <a:xfrm>
              <a:off x="5192" y="47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0" name="Line 207"/>
            <p:cNvSpPr>
              <a:spLocks noChangeShapeType="1"/>
            </p:cNvSpPr>
            <p:nvPr/>
          </p:nvSpPr>
          <p:spPr bwMode="auto">
            <a:xfrm flipV="1">
              <a:off x="5192" y="51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1" name="Line 208"/>
            <p:cNvSpPr>
              <a:spLocks noChangeShapeType="1"/>
            </p:cNvSpPr>
            <p:nvPr/>
          </p:nvSpPr>
          <p:spPr bwMode="auto">
            <a:xfrm flipH="1" flipV="1">
              <a:off x="5623" y="51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2" name="Line 209"/>
            <p:cNvSpPr>
              <a:spLocks noChangeShapeType="1"/>
            </p:cNvSpPr>
            <p:nvPr/>
          </p:nvSpPr>
          <p:spPr bwMode="auto">
            <a:xfrm>
              <a:off x="5191"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3" name="Line 210"/>
            <p:cNvSpPr>
              <a:spLocks noChangeShapeType="1"/>
            </p:cNvSpPr>
            <p:nvPr/>
          </p:nvSpPr>
          <p:spPr bwMode="auto">
            <a:xfrm flipH="1">
              <a:off x="5623"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4" name="Line 211"/>
            <p:cNvSpPr>
              <a:spLocks noChangeShapeType="1"/>
            </p:cNvSpPr>
            <p:nvPr/>
          </p:nvSpPr>
          <p:spPr bwMode="auto">
            <a:xfrm rot="5400000">
              <a:off x="5418" y="4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5" name="Line 212"/>
            <p:cNvSpPr>
              <a:spLocks noChangeShapeType="1"/>
            </p:cNvSpPr>
            <p:nvPr/>
          </p:nvSpPr>
          <p:spPr bwMode="auto">
            <a:xfrm rot="-5400000">
              <a:off x="5418" y="53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6" name="Line 214"/>
            <p:cNvSpPr>
              <a:spLocks noChangeShapeType="1"/>
            </p:cNvSpPr>
            <p:nvPr/>
          </p:nvSpPr>
          <p:spPr bwMode="auto">
            <a:xfrm flipV="1">
              <a:off x="5608" y="5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7" name="Line 215"/>
            <p:cNvSpPr>
              <a:spLocks noChangeShapeType="1"/>
            </p:cNvSpPr>
            <p:nvPr/>
          </p:nvSpPr>
          <p:spPr bwMode="auto">
            <a:xfrm flipH="1" flipV="1">
              <a:off x="6039" y="549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8" name="Line 216"/>
            <p:cNvSpPr>
              <a:spLocks noChangeShapeType="1"/>
            </p:cNvSpPr>
            <p:nvPr/>
          </p:nvSpPr>
          <p:spPr bwMode="auto">
            <a:xfrm rot="-5400000">
              <a:off x="5834" y="567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89" name="Group 284"/>
          <p:cNvGrpSpPr>
            <a:grpSpLocks/>
          </p:cNvGrpSpPr>
          <p:nvPr/>
        </p:nvGrpSpPr>
        <p:grpSpPr bwMode="auto">
          <a:xfrm>
            <a:off x="179512" y="655762"/>
            <a:ext cx="4464050" cy="3671888"/>
            <a:chOff x="2102" y="3680"/>
            <a:chExt cx="2812" cy="2313"/>
          </a:xfrm>
        </p:grpSpPr>
        <p:sp>
          <p:nvSpPr>
            <p:cNvPr id="190" name="Rectangle 218"/>
            <p:cNvSpPr>
              <a:spLocks noChangeArrowheads="1"/>
            </p:cNvSpPr>
            <p:nvPr/>
          </p:nvSpPr>
          <p:spPr bwMode="auto">
            <a:xfrm>
              <a:off x="2102" y="368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1" name="Rectangle 219"/>
            <p:cNvSpPr>
              <a:spLocks noChangeArrowheads="1"/>
            </p:cNvSpPr>
            <p:nvPr/>
          </p:nvSpPr>
          <p:spPr bwMode="auto">
            <a:xfrm>
              <a:off x="2503" y="368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2" name="Rectangle 220"/>
            <p:cNvSpPr>
              <a:spLocks noChangeArrowheads="1"/>
            </p:cNvSpPr>
            <p:nvPr/>
          </p:nvSpPr>
          <p:spPr bwMode="auto">
            <a:xfrm>
              <a:off x="2905" y="368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3" name="Rectangle 221"/>
            <p:cNvSpPr>
              <a:spLocks noChangeArrowheads="1"/>
            </p:cNvSpPr>
            <p:nvPr/>
          </p:nvSpPr>
          <p:spPr bwMode="auto">
            <a:xfrm>
              <a:off x="3307" y="368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4" name="Rectangle 222"/>
            <p:cNvSpPr>
              <a:spLocks noChangeArrowheads="1"/>
            </p:cNvSpPr>
            <p:nvPr/>
          </p:nvSpPr>
          <p:spPr bwMode="auto">
            <a:xfrm>
              <a:off x="3708" y="368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5" name="Rectangle 223"/>
            <p:cNvSpPr>
              <a:spLocks noChangeArrowheads="1"/>
            </p:cNvSpPr>
            <p:nvPr/>
          </p:nvSpPr>
          <p:spPr bwMode="auto">
            <a:xfrm>
              <a:off x="4110" y="368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6" name="Rectangle 224"/>
            <p:cNvSpPr>
              <a:spLocks noChangeArrowheads="1"/>
            </p:cNvSpPr>
            <p:nvPr/>
          </p:nvSpPr>
          <p:spPr bwMode="auto">
            <a:xfrm>
              <a:off x="4513" y="368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7" name="Rectangle 225"/>
            <p:cNvSpPr>
              <a:spLocks noChangeArrowheads="1"/>
            </p:cNvSpPr>
            <p:nvPr/>
          </p:nvSpPr>
          <p:spPr bwMode="auto">
            <a:xfrm>
              <a:off x="2102" y="406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8" name="Rectangle 226"/>
            <p:cNvSpPr>
              <a:spLocks noChangeArrowheads="1"/>
            </p:cNvSpPr>
            <p:nvPr/>
          </p:nvSpPr>
          <p:spPr bwMode="auto">
            <a:xfrm>
              <a:off x="2503" y="406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9" name="Rectangle 227"/>
            <p:cNvSpPr>
              <a:spLocks noChangeArrowheads="1"/>
            </p:cNvSpPr>
            <p:nvPr/>
          </p:nvSpPr>
          <p:spPr bwMode="auto">
            <a:xfrm>
              <a:off x="2905" y="406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0" name="Rectangle 228"/>
            <p:cNvSpPr>
              <a:spLocks noChangeArrowheads="1"/>
            </p:cNvSpPr>
            <p:nvPr/>
          </p:nvSpPr>
          <p:spPr bwMode="auto">
            <a:xfrm>
              <a:off x="3307" y="406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1" name="Rectangle 229"/>
            <p:cNvSpPr>
              <a:spLocks noChangeArrowheads="1"/>
            </p:cNvSpPr>
            <p:nvPr/>
          </p:nvSpPr>
          <p:spPr bwMode="auto">
            <a:xfrm>
              <a:off x="3708" y="406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2" name="Rectangle 230"/>
            <p:cNvSpPr>
              <a:spLocks noChangeArrowheads="1"/>
            </p:cNvSpPr>
            <p:nvPr/>
          </p:nvSpPr>
          <p:spPr bwMode="auto">
            <a:xfrm>
              <a:off x="4110" y="406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3" name="Rectangle 231"/>
            <p:cNvSpPr>
              <a:spLocks noChangeArrowheads="1"/>
            </p:cNvSpPr>
            <p:nvPr/>
          </p:nvSpPr>
          <p:spPr bwMode="auto">
            <a:xfrm>
              <a:off x="4513" y="406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4" name="Rectangle 232"/>
            <p:cNvSpPr>
              <a:spLocks noChangeArrowheads="1"/>
            </p:cNvSpPr>
            <p:nvPr/>
          </p:nvSpPr>
          <p:spPr bwMode="auto">
            <a:xfrm>
              <a:off x="2102" y="445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5" name="Rectangle 233"/>
            <p:cNvSpPr>
              <a:spLocks noChangeArrowheads="1"/>
            </p:cNvSpPr>
            <p:nvPr/>
          </p:nvSpPr>
          <p:spPr bwMode="auto">
            <a:xfrm>
              <a:off x="2503" y="445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6" name="Rectangle 234"/>
            <p:cNvSpPr>
              <a:spLocks noChangeArrowheads="1"/>
            </p:cNvSpPr>
            <p:nvPr/>
          </p:nvSpPr>
          <p:spPr bwMode="auto">
            <a:xfrm>
              <a:off x="2905" y="44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7" name="Rectangle 235"/>
            <p:cNvSpPr>
              <a:spLocks noChangeArrowheads="1"/>
            </p:cNvSpPr>
            <p:nvPr/>
          </p:nvSpPr>
          <p:spPr bwMode="auto">
            <a:xfrm>
              <a:off x="3307" y="44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8" name="Rectangle 236"/>
            <p:cNvSpPr>
              <a:spLocks noChangeArrowheads="1"/>
            </p:cNvSpPr>
            <p:nvPr/>
          </p:nvSpPr>
          <p:spPr bwMode="auto">
            <a:xfrm>
              <a:off x="3708" y="445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9" name="Rectangle 237"/>
            <p:cNvSpPr>
              <a:spLocks noChangeArrowheads="1"/>
            </p:cNvSpPr>
            <p:nvPr/>
          </p:nvSpPr>
          <p:spPr bwMode="auto">
            <a:xfrm>
              <a:off x="4110" y="44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0" name="Rectangle 238"/>
            <p:cNvSpPr>
              <a:spLocks noChangeArrowheads="1"/>
            </p:cNvSpPr>
            <p:nvPr/>
          </p:nvSpPr>
          <p:spPr bwMode="auto">
            <a:xfrm>
              <a:off x="4513" y="445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1" name="Rectangle 239"/>
            <p:cNvSpPr>
              <a:spLocks noChangeArrowheads="1"/>
            </p:cNvSpPr>
            <p:nvPr/>
          </p:nvSpPr>
          <p:spPr bwMode="auto">
            <a:xfrm>
              <a:off x="2102" y="483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2" name="Rectangle 240"/>
            <p:cNvSpPr>
              <a:spLocks noChangeArrowheads="1"/>
            </p:cNvSpPr>
            <p:nvPr/>
          </p:nvSpPr>
          <p:spPr bwMode="auto">
            <a:xfrm>
              <a:off x="2503" y="483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3" name="Rectangle 241"/>
            <p:cNvSpPr>
              <a:spLocks noChangeArrowheads="1"/>
            </p:cNvSpPr>
            <p:nvPr/>
          </p:nvSpPr>
          <p:spPr bwMode="auto">
            <a:xfrm>
              <a:off x="2905" y="483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4" name="Rectangle 242"/>
            <p:cNvSpPr>
              <a:spLocks noChangeArrowheads="1"/>
            </p:cNvSpPr>
            <p:nvPr/>
          </p:nvSpPr>
          <p:spPr bwMode="auto">
            <a:xfrm>
              <a:off x="3307" y="483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5" name="Rectangle 243"/>
            <p:cNvSpPr>
              <a:spLocks noChangeArrowheads="1"/>
            </p:cNvSpPr>
            <p:nvPr/>
          </p:nvSpPr>
          <p:spPr bwMode="auto">
            <a:xfrm>
              <a:off x="3708" y="483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6" name="Rectangle 244"/>
            <p:cNvSpPr>
              <a:spLocks noChangeArrowheads="1"/>
            </p:cNvSpPr>
            <p:nvPr/>
          </p:nvSpPr>
          <p:spPr bwMode="auto">
            <a:xfrm>
              <a:off x="4110" y="483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7" name="Rectangle 245"/>
            <p:cNvSpPr>
              <a:spLocks noChangeArrowheads="1"/>
            </p:cNvSpPr>
            <p:nvPr/>
          </p:nvSpPr>
          <p:spPr bwMode="auto">
            <a:xfrm>
              <a:off x="4513" y="483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8" name="Rectangle 246"/>
            <p:cNvSpPr>
              <a:spLocks noChangeArrowheads="1"/>
            </p:cNvSpPr>
            <p:nvPr/>
          </p:nvSpPr>
          <p:spPr bwMode="auto">
            <a:xfrm>
              <a:off x="2102" y="522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9" name="Rectangle 247"/>
            <p:cNvSpPr>
              <a:spLocks noChangeArrowheads="1"/>
            </p:cNvSpPr>
            <p:nvPr/>
          </p:nvSpPr>
          <p:spPr bwMode="auto">
            <a:xfrm>
              <a:off x="2503" y="522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0" name="Rectangle 248"/>
            <p:cNvSpPr>
              <a:spLocks noChangeArrowheads="1"/>
            </p:cNvSpPr>
            <p:nvPr/>
          </p:nvSpPr>
          <p:spPr bwMode="auto">
            <a:xfrm>
              <a:off x="2905" y="5223"/>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1" name="Rectangle 249"/>
            <p:cNvSpPr>
              <a:spLocks noChangeArrowheads="1"/>
            </p:cNvSpPr>
            <p:nvPr/>
          </p:nvSpPr>
          <p:spPr bwMode="auto">
            <a:xfrm>
              <a:off x="3307" y="522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2" name="Rectangle 250"/>
            <p:cNvSpPr>
              <a:spLocks noChangeArrowheads="1"/>
            </p:cNvSpPr>
            <p:nvPr/>
          </p:nvSpPr>
          <p:spPr bwMode="auto">
            <a:xfrm>
              <a:off x="3708" y="522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3" name="Rectangle 251"/>
            <p:cNvSpPr>
              <a:spLocks noChangeArrowheads="1"/>
            </p:cNvSpPr>
            <p:nvPr/>
          </p:nvSpPr>
          <p:spPr bwMode="auto">
            <a:xfrm>
              <a:off x="4110" y="522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4" name="Rectangle 252"/>
            <p:cNvSpPr>
              <a:spLocks noChangeArrowheads="1"/>
            </p:cNvSpPr>
            <p:nvPr/>
          </p:nvSpPr>
          <p:spPr bwMode="auto">
            <a:xfrm>
              <a:off x="4513" y="522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5" name="Rectangle 253"/>
            <p:cNvSpPr>
              <a:spLocks noChangeArrowheads="1"/>
            </p:cNvSpPr>
            <p:nvPr/>
          </p:nvSpPr>
          <p:spPr bwMode="auto">
            <a:xfrm>
              <a:off x="2102" y="56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6" name="Rectangle 254"/>
            <p:cNvSpPr>
              <a:spLocks noChangeArrowheads="1"/>
            </p:cNvSpPr>
            <p:nvPr/>
          </p:nvSpPr>
          <p:spPr bwMode="auto">
            <a:xfrm>
              <a:off x="2503" y="560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7" name="Rectangle 255"/>
            <p:cNvSpPr>
              <a:spLocks noChangeArrowheads="1"/>
            </p:cNvSpPr>
            <p:nvPr/>
          </p:nvSpPr>
          <p:spPr bwMode="auto">
            <a:xfrm>
              <a:off x="2905" y="56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8" name="Rectangle 256"/>
            <p:cNvSpPr>
              <a:spLocks noChangeArrowheads="1"/>
            </p:cNvSpPr>
            <p:nvPr/>
          </p:nvSpPr>
          <p:spPr bwMode="auto">
            <a:xfrm>
              <a:off x="3307" y="560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9" name="Rectangle 257"/>
            <p:cNvSpPr>
              <a:spLocks noChangeArrowheads="1"/>
            </p:cNvSpPr>
            <p:nvPr/>
          </p:nvSpPr>
          <p:spPr bwMode="auto">
            <a:xfrm>
              <a:off x="3708" y="5607"/>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0" name="Rectangle 258"/>
            <p:cNvSpPr>
              <a:spLocks noChangeArrowheads="1"/>
            </p:cNvSpPr>
            <p:nvPr/>
          </p:nvSpPr>
          <p:spPr bwMode="auto">
            <a:xfrm>
              <a:off x="4110" y="56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1" name="Rectangle 259"/>
            <p:cNvSpPr>
              <a:spLocks noChangeArrowheads="1"/>
            </p:cNvSpPr>
            <p:nvPr/>
          </p:nvSpPr>
          <p:spPr bwMode="auto">
            <a:xfrm>
              <a:off x="4513" y="56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2" name="Rectangle 260"/>
            <p:cNvSpPr>
              <a:spLocks noChangeArrowheads="1"/>
            </p:cNvSpPr>
            <p:nvPr/>
          </p:nvSpPr>
          <p:spPr bwMode="auto">
            <a:xfrm>
              <a:off x="2503" y="483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3" name="Text Box 261"/>
            <p:cNvSpPr txBox="1">
              <a:spLocks noChangeArrowheads="1"/>
            </p:cNvSpPr>
            <p:nvPr/>
          </p:nvSpPr>
          <p:spPr bwMode="auto">
            <a:xfrm>
              <a:off x="2503" y="490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234" name="Text Box 262"/>
            <p:cNvSpPr txBox="1">
              <a:spLocks noChangeArrowheads="1"/>
            </p:cNvSpPr>
            <p:nvPr/>
          </p:nvSpPr>
          <p:spPr bwMode="auto">
            <a:xfrm>
              <a:off x="4529" y="449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235" name="Rectangle 263"/>
            <p:cNvSpPr>
              <a:spLocks noChangeArrowheads="1"/>
            </p:cNvSpPr>
            <p:nvPr/>
          </p:nvSpPr>
          <p:spPr bwMode="auto">
            <a:xfrm>
              <a:off x="2906" y="445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6" name="Rectangle 264"/>
            <p:cNvSpPr>
              <a:spLocks noChangeArrowheads="1"/>
            </p:cNvSpPr>
            <p:nvPr/>
          </p:nvSpPr>
          <p:spPr bwMode="auto">
            <a:xfrm>
              <a:off x="3307" y="445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7" name="Rectangle 265"/>
            <p:cNvSpPr>
              <a:spLocks noChangeArrowheads="1"/>
            </p:cNvSpPr>
            <p:nvPr/>
          </p:nvSpPr>
          <p:spPr bwMode="auto">
            <a:xfrm>
              <a:off x="2906" y="445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8" name="Rectangle 266"/>
            <p:cNvSpPr>
              <a:spLocks noChangeArrowheads="1"/>
            </p:cNvSpPr>
            <p:nvPr/>
          </p:nvSpPr>
          <p:spPr bwMode="auto">
            <a:xfrm>
              <a:off x="3307" y="483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9" name="Rectangle 267"/>
            <p:cNvSpPr>
              <a:spLocks noChangeArrowheads="1"/>
            </p:cNvSpPr>
            <p:nvPr/>
          </p:nvSpPr>
          <p:spPr bwMode="auto">
            <a:xfrm>
              <a:off x="3307" y="522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0" name="Rectangle 268"/>
            <p:cNvSpPr>
              <a:spLocks noChangeArrowheads="1"/>
            </p:cNvSpPr>
            <p:nvPr/>
          </p:nvSpPr>
          <p:spPr bwMode="auto">
            <a:xfrm>
              <a:off x="3709" y="522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1" name="Rectangle 269"/>
            <p:cNvSpPr>
              <a:spLocks noChangeArrowheads="1"/>
            </p:cNvSpPr>
            <p:nvPr/>
          </p:nvSpPr>
          <p:spPr bwMode="auto">
            <a:xfrm>
              <a:off x="4111" y="522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2" name="Rectangle 270"/>
            <p:cNvSpPr>
              <a:spLocks noChangeArrowheads="1"/>
            </p:cNvSpPr>
            <p:nvPr/>
          </p:nvSpPr>
          <p:spPr bwMode="auto">
            <a:xfrm>
              <a:off x="4111" y="483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3" name="Line 271"/>
            <p:cNvSpPr>
              <a:spLocks noChangeShapeType="1"/>
            </p:cNvSpPr>
            <p:nvPr/>
          </p:nvSpPr>
          <p:spPr bwMode="auto">
            <a:xfrm>
              <a:off x="2305" y="465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4" name="Line 272"/>
            <p:cNvSpPr>
              <a:spLocks noChangeShapeType="1"/>
            </p:cNvSpPr>
            <p:nvPr/>
          </p:nvSpPr>
          <p:spPr bwMode="auto">
            <a:xfrm flipV="1">
              <a:off x="2305" y="508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5" name="Line 273"/>
            <p:cNvSpPr>
              <a:spLocks noChangeShapeType="1"/>
            </p:cNvSpPr>
            <p:nvPr/>
          </p:nvSpPr>
          <p:spPr bwMode="auto">
            <a:xfrm flipH="1" flipV="1">
              <a:off x="2736" y="508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6" name="Line 274"/>
            <p:cNvSpPr>
              <a:spLocks noChangeShapeType="1"/>
            </p:cNvSpPr>
            <p:nvPr/>
          </p:nvSpPr>
          <p:spPr bwMode="auto">
            <a:xfrm>
              <a:off x="2304" y="504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7" name="Line 275"/>
            <p:cNvSpPr>
              <a:spLocks noChangeShapeType="1"/>
            </p:cNvSpPr>
            <p:nvPr/>
          </p:nvSpPr>
          <p:spPr bwMode="auto">
            <a:xfrm flipH="1">
              <a:off x="2736" y="504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8" name="Line 276"/>
            <p:cNvSpPr>
              <a:spLocks noChangeShapeType="1"/>
            </p:cNvSpPr>
            <p:nvPr/>
          </p:nvSpPr>
          <p:spPr bwMode="auto">
            <a:xfrm rot="5400000">
              <a:off x="2531" y="48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49" name="Line 277"/>
            <p:cNvSpPr>
              <a:spLocks noChangeShapeType="1"/>
            </p:cNvSpPr>
            <p:nvPr/>
          </p:nvSpPr>
          <p:spPr bwMode="auto">
            <a:xfrm rot="-5400000">
              <a:off x="2531" y="526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0" name="Line 278"/>
            <p:cNvSpPr>
              <a:spLocks noChangeShapeType="1"/>
            </p:cNvSpPr>
            <p:nvPr/>
          </p:nvSpPr>
          <p:spPr bwMode="auto">
            <a:xfrm flipV="1">
              <a:off x="2721" y="545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1" name="Line 279"/>
            <p:cNvSpPr>
              <a:spLocks noChangeShapeType="1"/>
            </p:cNvSpPr>
            <p:nvPr/>
          </p:nvSpPr>
          <p:spPr bwMode="auto">
            <a:xfrm flipH="1" flipV="1">
              <a:off x="3152" y="544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2" name="Line 280"/>
            <p:cNvSpPr>
              <a:spLocks noChangeShapeType="1"/>
            </p:cNvSpPr>
            <p:nvPr/>
          </p:nvSpPr>
          <p:spPr bwMode="auto">
            <a:xfrm rot="-5400000">
              <a:off x="2947" y="563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3" name="Line 283"/>
            <p:cNvSpPr>
              <a:spLocks noChangeShapeType="1"/>
            </p:cNvSpPr>
            <p:nvPr/>
          </p:nvSpPr>
          <p:spPr bwMode="auto">
            <a:xfrm flipH="1">
              <a:off x="3538" y="578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254" name="Group 350"/>
          <p:cNvGrpSpPr>
            <a:grpSpLocks/>
          </p:cNvGrpSpPr>
          <p:nvPr/>
        </p:nvGrpSpPr>
        <p:grpSpPr bwMode="auto">
          <a:xfrm>
            <a:off x="179512" y="655762"/>
            <a:ext cx="4464050" cy="3671888"/>
            <a:chOff x="1660" y="4127"/>
            <a:chExt cx="2812" cy="2313"/>
          </a:xfrm>
        </p:grpSpPr>
        <p:sp>
          <p:nvSpPr>
            <p:cNvPr id="255" name="Rectangle 285"/>
            <p:cNvSpPr>
              <a:spLocks noChangeArrowheads="1"/>
            </p:cNvSpPr>
            <p:nvPr/>
          </p:nvSpPr>
          <p:spPr bwMode="auto">
            <a:xfrm>
              <a:off x="1660" y="41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6" name="Rectangle 286"/>
            <p:cNvSpPr>
              <a:spLocks noChangeArrowheads="1"/>
            </p:cNvSpPr>
            <p:nvPr/>
          </p:nvSpPr>
          <p:spPr bwMode="auto">
            <a:xfrm>
              <a:off x="2061" y="412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7" name="Rectangle 287"/>
            <p:cNvSpPr>
              <a:spLocks noChangeArrowheads="1"/>
            </p:cNvSpPr>
            <p:nvPr/>
          </p:nvSpPr>
          <p:spPr bwMode="auto">
            <a:xfrm>
              <a:off x="2463" y="41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8" name="Rectangle 288"/>
            <p:cNvSpPr>
              <a:spLocks noChangeArrowheads="1"/>
            </p:cNvSpPr>
            <p:nvPr/>
          </p:nvSpPr>
          <p:spPr bwMode="auto">
            <a:xfrm>
              <a:off x="2865" y="41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9" name="Rectangle 289"/>
            <p:cNvSpPr>
              <a:spLocks noChangeArrowheads="1"/>
            </p:cNvSpPr>
            <p:nvPr/>
          </p:nvSpPr>
          <p:spPr bwMode="auto">
            <a:xfrm>
              <a:off x="3266" y="412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0" name="Rectangle 290"/>
            <p:cNvSpPr>
              <a:spLocks noChangeArrowheads="1"/>
            </p:cNvSpPr>
            <p:nvPr/>
          </p:nvSpPr>
          <p:spPr bwMode="auto">
            <a:xfrm>
              <a:off x="3668" y="41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1" name="Rectangle 291"/>
            <p:cNvSpPr>
              <a:spLocks noChangeArrowheads="1"/>
            </p:cNvSpPr>
            <p:nvPr/>
          </p:nvSpPr>
          <p:spPr bwMode="auto">
            <a:xfrm>
              <a:off x="4071" y="412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2" name="Rectangle 292"/>
            <p:cNvSpPr>
              <a:spLocks noChangeArrowheads="1"/>
            </p:cNvSpPr>
            <p:nvPr/>
          </p:nvSpPr>
          <p:spPr bwMode="auto">
            <a:xfrm>
              <a:off x="1660" y="451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3" name="Rectangle 293"/>
            <p:cNvSpPr>
              <a:spLocks noChangeArrowheads="1"/>
            </p:cNvSpPr>
            <p:nvPr/>
          </p:nvSpPr>
          <p:spPr bwMode="auto">
            <a:xfrm>
              <a:off x="2061" y="451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4" name="Rectangle 294"/>
            <p:cNvSpPr>
              <a:spLocks noChangeArrowheads="1"/>
            </p:cNvSpPr>
            <p:nvPr/>
          </p:nvSpPr>
          <p:spPr bwMode="auto">
            <a:xfrm>
              <a:off x="2463" y="451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5" name="Rectangle 295"/>
            <p:cNvSpPr>
              <a:spLocks noChangeArrowheads="1"/>
            </p:cNvSpPr>
            <p:nvPr/>
          </p:nvSpPr>
          <p:spPr bwMode="auto">
            <a:xfrm>
              <a:off x="2865" y="451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6" name="Rectangle 296"/>
            <p:cNvSpPr>
              <a:spLocks noChangeArrowheads="1"/>
            </p:cNvSpPr>
            <p:nvPr/>
          </p:nvSpPr>
          <p:spPr bwMode="auto">
            <a:xfrm>
              <a:off x="3266" y="451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7" name="Rectangle 297"/>
            <p:cNvSpPr>
              <a:spLocks noChangeArrowheads="1"/>
            </p:cNvSpPr>
            <p:nvPr/>
          </p:nvSpPr>
          <p:spPr bwMode="auto">
            <a:xfrm>
              <a:off x="3668" y="451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8" name="Rectangle 298"/>
            <p:cNvSpPr>
              <a:spLocks noChangeArrowheads="1"/>
            </p:cNvSpPr>
            <p:nvPr/>
          </p:nvSpPr>
          <p:spPr bwMode="auto">
            <a:xfrm>
              <a:off x="4071" y="451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9" name="Rectangle 299"/>
            <p:cNvSpPr>
              <a:spLocks noChangeArrowheads="1"/>
            </p:cNvSpPr>
            <p:nvPr/>
          </p:nvSpPr>
          <p:spPr bwMode="auto">
            <a:xfrm>
              <a:off x="1660" y="48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0" name="Rectangle 300"/>
            <p:cNvSpPr>
              <a:spLocks noChangeArrowheads="1"/>
            </p:cNvSpPr>
            <p:nvPr/>
          </p:nvSpPr>
          <p:spPr bwMode="auto">
            <a:xfrm>
              <a:off x="2061" y="489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1" name="Rectangle 301"/>
            <p:cNvSpPr>
              <a:spLocks noChangeArrowheads="1"/>
            </p:cNvSpPr>
            <p:nvPr/>
          </p:nvSpPr>
          <p:spPr bwMode="auto">
            <a:xfrm>
              <a:off x="2463"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2" name="Rectangle 302"/>
            <p:cNvSpPr>
              <a:spLocks noChangeArrowheads="1"/>
            </p:cNvSpPr>
            <p:nvPr/>
          </p:nvSpPr>
          <p:spPr bwMode="auto">
            <a:xfrm>
              <a:off x="2865"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3" name="Rectangle 303"/>
            <p:cNvSpPr>
              <a:spLocks noChangeArrowheads="1"/>
            </p:cNvSpPr>
            <p:nvPr/>
          </p:nvSpPr>
          <p:spPr bwMode="auto">
            <a:xfrm>
              <a:off x="3266" y="48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4" name="Rectangle 304"/>
            <p:cNvSpPr>
              <a:spLocks noChangeArrowheads="1"/>
            </p:cNvSpPr>
            <p:nvPr/>
          </p:nvSpPr>
          <p:spPr bwMode="auto">
            <a:xfrm>
              <a:off x="3668"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5" name="Rectangle 305"/>
            <p:cNvSpPr>
              <a:spLocks noChangeArrowheads="1"/>
            </p:cNvSpPr>
            <p:nvPr/>
          </p:nvSpPr>
          <p:spPr bwMode="auto">
            <a:xfrm>
              <a:off x="4071"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6" name="Rectangle 306"/>
            <p:cNvSpPr>
              <a:spLocks noChangeArrowheads="1"/>
            </p:cNvSpPr>
            <p:nvPr/>
          </p:nvSpPr>
          <p:spPr bwMode="auto">
            <a:xfrm>
              <a:off x="1660" y="52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7" name="Rectangle 307"/>
            <p:cNvSpPr>
              <a:spLocks noChangeArrowheads="1"/>
            </p:cNvSpPr>
            <p:nvPr/>
          </p:nvSpPr>
          <p:spPr bwMode="auto">
            <a:xfrm>
              <a:off x="2061"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8" name="Rectangle 308"/>
            <p:cNvSpPr>
              <a:spLocks noChangeArrowheads="1"/>
            </p:cNvSpPr>
            <p:nvPr/>
          </p:nvSpPr>
          <p:spPr bwMode="auto">
            <a:xfrm>
              <a:off x="2463" y="5284"/>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9" name="Rectangle 309"/>
            <p:cNvSpPr>
              <a:spLocks noChangeArrowheads="1"/>
            </p:cNvSpPr>
            <p:nvPr/>
          </p:nvSpPr>
          <p:spPr bwMode="auto">
            <a:xfrm>
              <a:off x="2865"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0" name="Rectangle 310"/>
            <p:cNvSpPr>
              <a:spLocks noChangeArrowheads="1"/>
            </p:cNvSpPr>
            <p:nvPr/>
          </p:nvSpPr>
          <p:spPr bwMode="auto">
            <a:xfrm>
              <a:off x="3266"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1" name="Rectangle 311"/>
            <p:cNvSpPr>
              <a:spLocks noChangeArrowheads="1"/>
            </p:cNvSpPr>
            <p:nvPr/>
          </p:nvSpPr>
          <p:spPr bwMode="auto">
            <a:xfrm>
              <a:off x="3668"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2" name="Rectangle 312"/>
            <p:cNvSpPr>
              <a:spLocks noChangeArrowheads="1"/>
            </p:cNvSpPr>
            <p:nvPr/>
          </p:nvSpPr>
          <p:spPr bwMode="auto">
            <a:xfrm>
              <a:off x="4071"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3" name="Rectangle 313"/>
            <p:cNvSpPr>
              <a:spLocks noChangeArrowheads="1"/>
            </p:cNvSpPr>
            <p:nvPr/>
          </p:nvSpPr>
          <p:spPr bwMode="auto">
            <a:xfrm>
              <a:off x="1660" y="567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4" name="Rectangle 314"/>
            <p:cNvSpPr>
              <a:spLocks noChangeArrowheads="1"/>
            </p:cNvSpPr>
            <p:nvPr/>
          </p:nvSpPr>
          <p:spPr bwMode="auto">
            <a:xfrm>
              <a:off x="2061" y="567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5" name="Rectangle 315"/>
            <p:cNvSpPr>
              <a:spLocks noChangeArrowheads="1"/>
            </p:cNvSpPr>
            <p:nvPr/>
          </p:nvSpPr>
          <p:spPr bwMode="auto">
            <a:xfrm>
              <a:off x="2463" y="5670"/>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6" name="Rectangle 316"/>
            <p:cNvSpPr>
              <a:spLocks noChangeArrowheads="1"/>
            </p:cNvSpPr>
            <p:nvPr/>
          </p:nvSpPr>
          <p:spPr bwMode="auto">
            <a:xfrm>
              <a:off x="2865" y="567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7" name="Rectangle 317"/>
            <p:cNvSpPr>
              <a:spLocks noChangeArrowheads="1"/>
            </p:cNvSpPr>
            <p:nvPr/>
          </p:nvSpPr>
          <p:spPr bwMode="auto">
            <a:xfrm>
              <a:off x="3266" y="567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8" name="Rectangle 318"/>
            <p:cNvSpPr>
              <a:spLocks noChangeArrowheads="1"/>
            </p:cNvSpPr>
            <p:nvPr/>
          </p:nvSpPr>
          <p:spPr bwMode="auto">
            <a:xfrm>
              <a:off x="3668" y="567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9" name="Rectangle 319"/>
            <p:cNvSpPr>
              <a:spLocks noChangeArrowheads="1"/>
            </p:cNvSpPr>
            <p:nvPr/>
          </p:nvSpPr>
          <p:spPr bwMode="auto">
            <a:xfrm>
              <a:off x="4071" y="567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0" name="Rectangle 320"/>
            <p:cNvSpPr>
              <a:spLocks noChangeArrowheads="1"/>
            </p:cNvSpPr>
            <p:nvPr/>
          </p:nvSpPr>
          <p:spPr bwMode="auto">
            <a:xfrm>
              <a:off x="1660" y="605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1" name="Rectangle 321"/>
            <p:cNvSpPr>
              <a:spLocks noChangeArrowheads="1"/>
            </p:cNvSpPr>
            <p:nvPr/>
          </p:nvSpPr>
          <p:spPr bwMode="auto">
            <a:xfrm>
              <a:off x="2061" y="605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2" name="Rectangle 322"/>
            <p:cNvSpPr>
              <a:spLocks noChangeArrowheads="1"/>
            </p:cNvSpPr>
            <p:nvPr/>
          </p:nvSpPr>
          <p:spPr bwMode="auto">
            <a:xfrm>
              <a:off x="2463" y="605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3" name="Rectangle 323"/>
            <p:cNvSpPr>
              <a:spLocks noChangeArrowheads="1"/>
            </p:cNvSpPr>
            <p:nvPr/>
          </p:nvSpPr>
          <p:spPr bwMode="auto">
            <a:xfrm>
              <a:off x="2865" y="6054"/>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4" name="Rectangle 324"/>
            <p:cNvSpPr>
              <a:spLocks noChangeArrowheads="1"/>
            </p:cNvSpPr>
            <p:nvPr/>
          </p:nvSpPr>
          <p:spPr bwMode="auto">
            <a:xfrm>
              <a:off x="3266" y="6054"/>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5" name="Rectangle 325"/>
            <p:cNvSpPr>
              <a:spLocks noChangeArrowheads="1"/>
            </p:cNvSpPr>
            <p:nvPr/>
          </p:nvSpPr>
          <p:spPr bwMode="auto">
            <a:xfrm>
              <a:off x="3668" y="605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6" name="Rectangle 326"/>
            <p:cNvSpPr>
              <a:spLocks noChangeArrowheads="1"/>
            </p:cNvSpPr>
            <p:nvPr/>
          </p:nvSpPr>
          <p:spPr bwMode="auto">
            <a:xfrm>
              <a:off x="4071" y="605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7" name="Rectangle 327"/>
            <p:cNvSpPr>
              <a:spLocks noChangeArrowheads="1"/>
            </p:cNvSpPr>
            <p:nvPr/>
          </p:nvSpPr>
          <p:spPr bwMode="auto">
            <a:xfrm>
              <a:off x="2061" y="5283"/>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8" name="Text Box 328"/>
            <p:cNvSpPr txBox="1">
              <a:spLocks noChangeArrowheads="1"/>
            </p:cNvSpPr>
            <p:nvPr/>
          </p:nvSpPr>
          <p:spPr bwMode="auto">
            <a:xfrm>
              <a:off x="2061" y="5348"/>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299" name="Text Box 329"/>
            <p:cNvSpPr txBox="1">
              <a:spLocks noChangeArrowheads="1"/>
            </p:cNvSpPr>
            <p:nvPr/>
          </p:nvSpPr>
          <p:spPr bwMode="auto">
            <a:xfrm>
              <a:off x="4087" y="4939"/>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00" name="Rectangle 330"/>
            <p:cNvSpPr>
              <a:spLocks noChangeArrowheads="1"/>
            </p:cNvSpPr>
            <p:nvPr/>
          </p:nvSpPr>
          <p:spPr bwMode="auto">
            <a:xfrm>
              <a:off x="2464" y="489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1" name="Rectangle 331"/>
            <p:cNvSpPr>
              <a:spLocks noChangeArrowheads="1"/>
            </p:cNvSpPr>
            <p:nvPr/>
          </p:nvSpPr>
          <p:spPr bwMode="auto">
            <a:xfrm>
              <a:off x="2865"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2" name="Rectangle 332"/>
            <p:cNvSpPr>
              <a:spLocks noChangeArrowheads="1"/>
            </p:cNvSpPr>
            <p:nvPr/>
          </p:nvSpPr>
          <p:spPr bwMode="auto">
            <a:xfrm>
              <a:off x="2464"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3" name="Rectangle 333"/>
            <p:cNvSpPr>
              <a:spLocks noChangeArrowheads="1"/>
            </p:cNvSpPr>
            <p:nvPr/>
          </p:nvSpPr>
          <p:spPr bwMode="auto">
            <a:xfrm>
              <a:off x="2865" y="528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4" name="Rectangle 334"/>
            <p:cNvSpPr>
              <a:spLocks noChangeArrowheads="1"/>
            </p:cNvSpPr>
            <p:nvPr/>
          </p:nvSpPr>
          <p:spPr bwMode="auto">
            <a:xfrm>
              <a:off x="2865" y="566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5" name="Rectangle 335"/>
            <p:cNvSpPr>
              <a:spLocks noChangeArrowheads="1"/>
            </p:cNvSpPr>
            <p:nvPr/>
          </p:nvSpPr>
          <p:spPr bwMode="auto">
            <a:xfrm>
              <a:off x="3267" y="566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6" name="Rectangle 336"/>
            <p:cNvSpPr>
              <a:spLocks noChangeArrowheads="1"/>
            </p:cNvSpPr>
            <p:nvPr/>
          </p:nvSpPr>
          <p:spPr bwMode="auto">
            <a:xfrm>
              <a:off x="3669" y="566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7" name="Rectangle 337"/>
            <p:cNvSpPr>
              <a:spLocks noChangeArrowheads="1"/>
            </p:cNvSpPr>
            <p:nvPr/>
          </p:nvSpPr>
          <p:spPr bwMode="auto">
            <a:xfrm>
              <a:off x="3669" y="528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8" name="Line 338"/>
            <p:cNvSpPr>
              <a:spLocks noChangeShapeType="1"/>
            </p:cNvSpPr>
            <p:nvPr/>
          </p:nvSpPr>
          <p:spPr bwMode="auto">
            <a:xfrm>
              <a:off x="1863" y="510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09" name="Line 339"/>
            <p:cNvSpPr>
              <a:spLocks noChangeShapeType="1"/>
            </p:cNvSpPr>
            <p:nvPr/>
          </p:nvSpPr>
          <p:spPr bwMode="auto">
            <a:xfrm flipV="1">
              <a:off x="1863" y="553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0" name="Line 340"/>
            <p:cNvSpPr>
              <a:spLocks noChangeShapeType="1"/>
            </p:cNvSpPr>
            <p:nvPr/>
          </p:nvSpPr>
          <p:spPr bwMode="auto">
            <a:xfrm flipH="1" flipV="1">
              <a:off x="2294" y="553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1" name="Line 341"/>
            <p:cNvSpPr>
              <a:spLocks noChangeShapeType="1"/>
            </p:cNvSpPr>
            <p:nvPr/>
          </p:nvSpPr>
          <p:spPr bwMode="auto">
            <a:xfrm>
              <a:off x="1862" y="548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2" name="Line 342"/>
            <p:cNvSpPr>
              <a:spLocks noChangeShapeType="1"/>
            </p:cNvSpPr>
            <p:nvPr/>
          </p:nvSpPr>
          <p:spPr bwMode="auto">
            <a:xfrm flipH="1">
              <a:off x="2294" y="548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3" name="Line 343"/>
            <p:cNvSpPr>
              <a:spLocks noChangeShapeType="1"/>
            </p:cNvSpPr>
            <p:nvPr/>
          </p:nvSpPr>
          <p:spPr bwMode="auto">
            <a:xfrm rot="5400000">
              <a:off x="2089" y="526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4" name="Line 344"/>
            <p:cNvSpPr>
              <a:spLocks noChangeShapeType="1"/>
            </p:cNvSpPr>
            <p:nvPr/>
          </p:nvSpPr>
          <p:spPr bwMode="auto">
            <a:xfrm rot="-5400000">
              <a:off x="2089" y="571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5" name="Line 345"/>
            <p:cNvSpPr>
              <a:spLocks noChangeShapeType="1"/>
            </p:cNvSpPr>
            <p:nvPr/>
          </p:nvSpPr>
          <p:spPr bwMode="auto">
            <a:xfrm flipV="1">
              <a:off x="2279" y="589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6" name="Line 346"/>
            <p:cNvSpPr>
              <a:spLocks noChangeShapeType="1"/>
            </p:cNvSpPr>
            <p:nvPr/>
          </p:nvSpPr>
          <p:spPr bwMode="auto">
            <a:xfrm flipH="1" flipV="1">
              <a:off x="2710" y="58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7" name="Line 347"/>
            <p:cNvSpPr>
              <a:spLocks noChangeShapeType="1"/>
            </p:cNvSpPr>
            <p:nvPr/>
          </p:nvSpPr>
          <p:spPr bwMode="auto">
            <a:xfrm rot="-5400000">
              <a:off x="2505" y="607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8" name="Line 348"/>
            <p:cNvSpPr>
              <a:spLocks noChangeShapeType="1"/>
            </p:cNvSpPr>
            <p:nvPr/>
          </p:nvSpPr>
          <p:spPr bwMode="auto">
            <a:xfrm flipH="1">
              <a:off x="3096" y="623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19" name="Line 349"/>
            <p:cNvSpPr>
              <a:spLocks noChangeShapeType="1"/>
            </p:cNvSpPr>
            <p:nvPr/>
          </p:nvSpPr>
          <p:spPr bwMode="auto">
            <a:xfrm flipH="1">
              <a:off x="3514" y="624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320" name="Group 418"/>
          <p:cNvGrpSpPr>
            <a:grpSpLocks/>
          </p:cNvGrpSpPr>
          <p:nvPr/>
        </p:nvGrpSpPr>
        <p:grpSpPr bwMode="auto">
          <a:xfrm>
            <a:off x="179512" y="655762"/>
            <a:ext cx="4464050" cy="3671888"/>
            <a:chOff x="1660" y="4202"/>
            <a:chExt cx="2812" cy="2313"/>
          </a:xfrm>
        </p:grpSpPr>
        <p:sp>
          <p:nvSpPr>
            <p:cNvPr id="321" name="Rectangle 351"/>
            <p:cNvSpPr>
              <a:spLocks noChangeArrowheads="1"/>
            </p:cNvSpPr>
            <p:nvPr/>
          </p:nvSpPr>
          <p:spPr bwMode="auto">
            <a:xfrm>
              <a:off x="1660" y="42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2" name="Rectangle 352"/>
            <p:cNvSpPr>
              <a:spLocks noChangeArrowheads="1"/>
            </p:cNvSpPr>
            <p:nvPr/>
          </p:nvSpPr>
          <p:spPr bwMode="auto">
            <a:xfrm>
              <a:off x="2061" y="42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3" name="Rectangle 353"/>
            <p:cNvSpPr>
              <a:spLocks noChangeArrowheads="1"/>
            </p:cNvSpPr>
            <p:nvPr/>
          </p:nvSpPr>
          <p:spPr bwMode="auto">
            <a:xfrm>
              <a:off x="2463" y="42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4" name="Rectangle 354"/>
            <p:cNvSpPr>
              <a:spLocks noChangeArrowheads="1"/>
            </p:cNvSpPr>
            <p:nvPr/>
          </p:nvSpPr>
          <p:spPr bwMode="auto">
            <a:xfrm>
              <a:off x="2865" y="42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5" name="Rectangle 355"/>
            <p:cNvSpPr>
              <a:spLocks noChangeArrowheads="1"/>
            </p:cNvSpPr>
            <p:nvPr/>
          </p:nvSpPr>
          <p:spPr bwMode="auto">
            <a:xfrm>
              <a:off x="3266" y="42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6" name="Rectangle 356"/>
            <p:cNvSpPr>
              <a:spLocks noChangeArrowheads="1"/>
            </p:cNvSpPr>
            <p:nvPr/>
          </p:nvSpPr>
          <p:spPr bwMode="auto">
            <a:xfrm>
              <a:off x="3668" y="42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7" name="Rectangle 357"/>
            <p:cNvSpPr>
              <a:spLocks noChangeArrowheads="1"/>
            </p:cNvSpPr>
            <p:nvPr/>
          </p:nvSpPr>
          <p:spPr bwMode="auto">
            <a:xfrm>
              <a:off x="4071" y="42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8" name="Rectangle 358"/>
            <p:cNvSpPr>
              <a:spLocks noChangeArrowheads="1"/>
            </p:cNvSpPr>
            <p:nvPr/>
          </p:nvSpPr>
          <p:spPr bwMode="auto">
            <a:xfrm>
              <a:off x="1660" y="4588"/>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9" name="Rectangle 359"/>
            <p:cNvSpPr>
              <a:spLocks noChangeArrowheads="1"/>
            </p:cNvSpPr>
            <p:nvPr/>
          </p:nvSpPr>
          <p:spPr bwMode="auto">
            <a:xfrm>
              <a:off x="2061" y="4588"/>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0" name="Rectangle 360"/>
            <p:cNvSpPr>
              <a:spLocks noChangeArrowheads="1"/>
            </p:cNvSpPr>
            <p:nvPr/>
          </p:nvSpPr>
          <p:spPr bwMode="auto">
            <a:xfrm>
              <a:off x="2463" y="4588"/>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1" name="Rectangle 361"/>
            <p:cNvSpPr>
              <a:spLocks noChangeArrowheads="1"/>
            </p:cNvSpPr>
            <p:nvPr/>
          </p:nvSpPr>
          <p:spPr bwMode="auto">
            <a:xfrm>
              <a:off x="2865" y="4588"/>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2" name="Rectangle 362"/>
            <p:cNvSpPr>
              <a:spLocks noChangeArrowheads="1"/>
            </p:cNvSpPr>
            <p:nvPr/>
          </p:nvSpPr>
          <p:spPr bwMode="auto">
            <a:xfrm>
              <a:off x="3266" y="4588"/>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3" name="Rectangle 363"/>
            <p:cNvSpPr>
              <a:spLocks noChangeArrowheads="1"/>
            </p:cNvSpPr>
            <p:nvPr/>
          </p:nvSpPr>
          <p:spPr bwMode="auto">
            <a:xfrm>
              <a:off x="3668" y="4588"/>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4" name="Rectangle 364"/>
            <p:cNvSpPr>
              <a:spLocks noChangeArrowheads="1"/>
            </p:cNvSpPr>
            <p:nvPr/>
          </p:nvSpPr>
          <p:spPr bwMode="auto">
            <a:xfrm>
              <a:off x="4071" y="4588"/>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5" name="Rectangle 365"/>
            <p:cNvSpPr>
              <a:spLocks noChangeArrowheads="1"/>
            </p:cNvSpPr>
            <p:nvPr/>
          </p:nvSpPr>
          <p:spPr bwMode="auto">
            <a:xfrm>
              <a:off x="1660" y="497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6" name="Rectangle 366"/>
            <p:cNvSpPr>
              <a:spLocks noChangeArrowheads="1"/>
            </p:cNvSpPr>
            <p:nvPr/>
          </p:nvSpPr>
          <p:spPr bwMode="auto">
            <a:xfrm>
              <a:off x="2061" y="497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7" name="Rectangle 367"/>
            <p:cNvSpPr>
              <a:spLocks noChangeArrowheads="1"/>
            </p:cNvSpPr>
            <p:nvPr/>
          </p:nvSpPr>
          <p:spPr bwMode="auto">
            <a:xfrm>
              <a:off x="2463" y="49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8" name="Rectangle 368"/>
            <p:cNvSpPr>
              <a:spLocks noChangeArrowheads="1"/>
            </p:cNvSpPr>
            <p:nvPr/>
          </p:nvSpPr>
          <p:spPr bwMode="auto">
            <a:xfrm>
              <a:off x="2865" y="49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9" name="Rectangle 369"/>
            <p:cNvSpPr>
              <a:spLocks noChangeArrowheads="1"/>
            </p:cNvSpPr>
            <p:nvPr/>
          </p:nvSpPr>
          <p:spPr bwMode="auto">
            <a:xfrm>
              <a:off x="3266" y="497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0" name="Rectangle 370"/>
            <p:cNvSpPr>
              <a:spLocks noChangeArrowheads="1"/>
            </p:cNvSpPr>
            <p:nvPr/>
          </p:nvSpPr>
          <p:spPr bwMode="auto">
            <a:xfrm>
              <a:off x="3668" y="49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1" name="Rectangle 371"/>
            <p:cNvSpPr>
              <a:spLocks noChangeArrowheads="1"/>
            </p:cNvSpPr>
            <p:nvPr/>
          </p:nvSpPr>
          <p:spPr bwMode="auto">
            <a:xfrm>
              <a:off x="4071" y="497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2" name="Rectangle 372"/>
            <p:cNvSpPr>
              <a:spLocks noChangeArrowheads="1"/>
            </p:cNvSpPr>
            <p:nvPr/>
          </p:nvSpPr>
          <p:spPr bwMode="auto">
            <a:xfrm>
              <a:off x="1660" y="535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3" name="Rectangle 373"/>
            <p:cNvSpPr>
              <a:spLocks noChangeArrowheads="1"/>
            </p:cNvSpPr>
            <p:nvPr/>
          </p:nvSpPr>
          <p:spPr bwMode="auto">
            <a:xfrm>
              <a:off x="2061" y="5359"/>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4" name="Rectangle 374"/>
            <p:cNvSpPr>
              <a:spLocks noChangeArrowheads="1"/>
            </p:cNvSpPr>
            <p:nvPr/>
          </p:nvSpPr>
          <p:spPr bwMode="auto">
            <a:xfrm>
              <a:off x="2463" y="5359"/>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5" name="Rectangle 375"/>
            <p:cNvSpPr>
              <a:spLocks noChangeArrowheads="1"/>
            </p:cNvSpPr>
            <p:nvPr/>
          </p:nvSpPr>
          <p:spPr bwMode="auto">
            <a:xfrm>
              <a:off x="2865" y="535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6" name="Rectangle 376"/>
            <p:cNvSpPr>
              <a:spLocks noChangeArrowheads="1"/>
            </p:cNvSpPr>
            <p:nvPr/>
          </p:nvSpPr>
          <p:spPr bwMode="auto">
            <a:xfrm>
              <a:off x="3266" y="5359"/>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7" name="Rectangle 377"/>
            <p:cNvSpPr>
              <a:spLocks noChangeArrowheads="1"/>
            </p:cNvSpPr>
            <p:nvPr/>
          </p:nvSpPr>
          <p:spPr bwMode="auto">
            <a:xfrm>
              <a:off x="3668" y="535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8" name="Rectangle 378"/>
            <p:cNvSpPr>
              <a:spLocks noChangeArrowheads="1"/>
            </p:cNvSpPr>
            <p:nvPr/>
          </p:nvSpPr>
          <p:spPr bwMode="auto">
            <a:xfrm>
              <a:off x="4071" y="535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9" name="Rectangle 379"/>
            <p:cNvSpPr>
              <a:spLocks noChangeArrowheads="1"/>
            </p:cNvSpPr>
            <p:nvPr/>
          </p:nvSpPr>
          <p:spPr bwMode="auto">
            <a:xfrm>
              <a:off x="1660" y="574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0" name="Rectangle 380"/>
            <p:cNvSpPr>
              <a:spLocks noChangeArrowheads="1"/>
            </p:cNvSpPr>
            <p:nvPr/>
          </p:nvSpPr>
          <p:spPr bwMode="auto">
            <a:xfrm>
              <a:off x="2061" y="574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1" name="Rectangle 381"/>
            <p:cNvSpPr>
              <a:spLocks noChangeArrowheads="1"/>
            </p:cNvSpPr>
            <p:nvPr/>
          </p:nvSpPr>
          <p:spPr bwMode="auto">
            <a:xfrm>
              <a:off x="2463" y="5745"/>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2" name="Rectangle 382"/>
            <p:cNvSpPr>
              <a:spLocks noChangeArrowheads="1"/>
            </p:cNvSpPr>
            <p:nvPr/>
          </p:nvSpPr>
          <p:spPr bwMode="auto">
            <a:xfrm>
              <a:off x="2865" y="574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3" name="Rectangle 383"/>
            <p:cNvSpPr>
              <a:spLocks noChangeArrowheads="1"/>
            </p:cNvSpPr>
            <p:nvPr/>
          </p:nvSpPr>
          <p:spPr bwMode="auto">
            <a:xfrm>
              <a:off x="3266" y="574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4" name="Rectangle 384"/>
            <p:cNvSpPr>
              <a:spLocks noChangeArrowheads="1"/>
            </p:cNvSpPr>
            <p:nvPr/>
          </p:nvSpPr>
          <p:spPr bwMode="auto">
            <a:xfrm>
              <a:off x="3668" y="574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5" name="Rectangle 385"/>
            <p:cNvSpPr>
              <a:spLocks noChangeArrowheads="1"/>
            </p:cNvSpPr>
            <p:nvPr/>
          </p:nvSpPr>
          <p:spPr bwMode="auto">
            <a:xfrm>
              <a:off x="4071" y="5745"/>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6" name="Rectangle 386"/>
            <p:cNvSpPr>
              <a:spLocks noChangeArrowheads="1"/>
            </p:cNvSpPr>
            <p:nvPr/>
          </p:nvSpPr>
          <p:spPr bwMode="auto">
            <a:xfrm>
              <a:off x="1660" y="612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7" name="Rectangle 387"/>
            <p:cNvSpPr>
              <a:spLocks noChangeArrowheads="1"/>
            </p:cNvSpPr>
            <p:nvPr/>
          </p:nvSpPr>
          <p:spPr bwMode="auto">
            <a:xfrm>
              <a:off x="2061" y="612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8" name="Rectangle 388"/>
            <p:cNvSpPr>
              <a:spLocks noChangeArrowheads="1"/>
            </p:cNvSpPr>
            <p:nvPr/>
          </p:nvSpPr>
          <p:spPr bwMode="auto">
            <a:xfrm>
              <a:off x="2463" y="612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9" name="Rectangle 389"/>
            <p:cNvSpPr>
              <a:spLocks noChangeArrowheads="1"/>
            </p:cNvSpPr>
            <p:nvPr/>
          </p:nvSpPr>
          <p:spPr bwMode="auto">
            <a:xfrm>
              <a:off x="2865" y="6129"/>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0" name="Rectangle 390"/>
            <p:cNvSpPr>
              <a:spLocks noChangeArrowheads="1"/>
            </p:cNvSpPr>
            <p:nvPr/>
          </p:nvSpPr>
          <p:spPr bwMode="auto">
            <a:xfrm>
              <a:off x="3266" y="6129"/>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1" name="Rectangle 391"/>
            <p:cNvSpPr>
              <a:spLocks noChangeArrowheads="1"/>
            </p:cNvSpPr>
            <p:nvPr/>
          </p:nvSpPr>
          <p:spPr bwMode="auto">
            <a:xfrm>
              <a:off x="3668" y="6129"/>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2" name="Rectangle 392"/>
            <p:cNvSpPr>
              <a:spLocks noChangeArrowheads="1"/>
            </p:cNvSpPr>
            <p:nvPr/>
          </p:nvSpPr>
          <p:spPr bwMode="auto">
            <a:xfrm>
              <a:off x="4071" y="6129"/>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3" name="Rectangle 393"/>
            <p:cNvSpPr>
              <a:spLocks noChangeArrowheads="1"/>
            </p:cNvSpPr>
            <p:nvPr/>
          </p:nvSpPr>
          <p:spPr bwMode="auto">
            <a:xfrm>
              <a:off x="2061" y="5358"/>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4" name="Text Box 394"/>
            <p:cNvSpPr txBox="1">
              <a:spLocks noChangeArrowheads="1"/>
            </p:cNvSpPr>
            <p:nvPr/>
          </p:nvSpPr>
          <p:spPr bwMode="auto">
            <a:xfrm>
              <a:off x="2061" y="5423"/>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65" name="Text Box 395"/>
            <p:cNvSpPr txBox="1">
              <a:spLocks noChangeArrowheads="1"/>
            </p:cNvSpPr>
            <p:nvPr/>
          </p:nvSpPr>
          <p:spPr bwMode="auto">
            <a:xfrm>
              <a:off x="4087" y="5014"/>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66" name="Rectangle 396"/>
            <p:cNvSpPr>
              <a:spLocks noChangeArrowheads="1"/>
            </p:cNvSpPr>
            <p:nvPr/>
          </p:nvSpPr>
          <p:spPr bwMode="auto">
            <a:xfrm>
              <a:off x="2464" y="497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7" name="Rectangle 397"/>
            <p:cNvSpPr>
              <a:spLocks noChangeArrowheads="1"/>
            </p:cNvSpPr>
            <p:nvPr/>
          </p:nvSpPr>
          <p:spPr bwMode="auto">
            <a:xfrm>
              <a:off x="2865" y="4972"/>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8" name="Rectangle 398"/>
            <p:cNvSpPr>
              <a:spLocks noChangeArrowheads="1"/>
            </p:cNvSpPr>
            <p:nvPr/>
          </p:nvSpPr>
          <p:spPr bwMode="auto">
            <a:xfrm>
              <a:off x="2464" y="4972"/>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9" name="Rectangle 399"/>
            <p:cNvSpPr>
              <a:spLocks noChangeArrowheads="1"/>
            </p:cNvSpPr>
            <p:nvPr/>
          </p:nvSpPr>
          <p:spPr bwMode="auto">
            <a:xfrm>
              <a:off x="2865" y="5358"/>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0" name="Rectangle 400"/>
            <p:cNvSpPr>
              <a:spLocks noChangeArrowheads="1"/>
            </p:cNvSpPr>
            <p:nvPr/>
          </p:nvSpPr>
          <p:spPr bwMode="auto">
            <a:xfrm>
              <a:off x="2865" y="5744"/>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1" name="Rectangle 401"/>
            <p:cNvSpPr>
              <a:spLocks noChangeArrowheads="1"/>
            </p:cNvSpPr>
            <p:nvPr/>
          </p:nvSpPr>
          <p:spPr bwMode="auto">
            <a:xfrm>
              <a:off x="3267" y="5744"/>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2" name="Rectangle 402"/>
            <p:cNvSpPr>
              <a:spLocks noChangeArrowheads="1"/>
            </p:cNvSpPr>
            <p:nvPr/>
          </p:nvSpPr>
          <p:spPr bwMode="auto">
            <a:xfrm>
              <a:off x="3669" y="5744"/>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3" name="Rectangle 403"/>
            <p:cNvSpPr>
              <a:spLocks noChangeArrowheads="1"/>
            </p:cNvSpPr>
            <p:nvPr/>
          </p:nvSpPr>
          <p:spPr bwMode="auto">
            <a:xfrm>
              <a:off x="3669" y="5358"/>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4" name="Line 404"/>
            <p:cNvSpPr>
              <a:spLocks noChangeShapeType="1"/>
            </p:cNvSpPr>
            <p:nvPr/>
          </p:nvSpPr>
          <p:spPr bwMode="auto">
            <a:xfrm>
              <a:off x="1863" y="517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75" name="Line 405"/>
            <p:cNvSpPr>
              <a:spLocks noChangeShapeType="1"/>
            </p:cNvSpPr>
            <p:nvPr/>
          </p:nvSpPr>
          <p:spPr bwMode="auto">
            <a:xfrm flipV="1">
              <a:off x="1863" y="560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76" name="Line 406"/>
            <p:cNvSpPr>
              <a:spLocks noChangeShapeType="1"/>
            </p:cNvSpPr>
            <p:nvPr/>
          </p:nvSpPr>
          <p:spPr bwMode="auto">
            <a:xfrm flipH="1" flipV="1">
              <a:off x="2294" y="560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77" name="Line 407"/>
            <p:cNvSpPr>
              <a:spLocks noChangeShapeType="1"/>
            </p:cNvSpPr>
            <p:nvPr/>
          </p:nvSpPr>
          <p:spPr bwMode="auto">
            <a:xfrm>
              <a:off x="1862" y="556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78" name="Line 408"/>
            <p:cNvSpPr>
              <a:spLocks noChangeShapeType="1"/>
            </p:cNvSpPr>
            <p:nvPr/>
          </p:nvSpPr>
          <p:spPr bwMode="auto">
            <a:xfrm flipH="1">
              <a:off x="2294" y="556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79" name="Line 409"/>
            <p:cNvSpPr>
              <a:spLocks noChangeShapeType="1"/>
            </p:cNvSpPr>
            <p:nvPr/>
          </p:nvSpPr>
          <p:spPr bwMode="auto">
            <a:xfrm rot="5400000">
              <a:off x="2089" y="53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0" name="Line 410"/>
            <p:cNvSpPr>
              <a:spLocks noChangeShapeType="1"/>
            </p:cNvSpPr>
            <p:nvPr/>
          </p:nvSpPr>
          <p:spPr bwMode="auto">
            <a:xfrm rot="-5400000">
              <a:off x="2089" y="578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1" name="Line 411"/>
            <p:cNvSpPr>
              <a:spLocks noChangeShapeType="1"/>
            </p:cNvSpPr>
            <p:nvPr/>
          </p:nvSpPr>
          <p:spPr bwMode="auto">
            <a:xfrm flipV="1">
              <a:off x="2279" y="597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2" name="Line 412"/>
            <p:cNvSpPr>
              <a:spLocks noChangeShapeType="1"/>
            </p:cNvSpPr>
            <p:nvPr/>
          </p:nvSpPr>
          <p:spPr bwMode="auto">
            <a:xfrm flipH="1" flipV="1">
              <a:off x="2710" y="597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3" name="Line 413"/>
            <p:cNvSpPr>
              <a:spLocks noChangeShapeType="1"/>
            </p:cNvSpPr>
            <p:nvPr/>
          </p:nvSpPr>
          <p:spPr bwMode="auto">
            <a:xfrm rot="-5400000">
              <a:off x="2505" y="615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4" name="Line 414"/>
            <p:cNvSpPr>
              <a:spLocks noChangeShapeType="1"/>
            </p:cNvSpPr>
            <p:nvPr/>
          </p:nvSpPr>
          <p:spPr bwMode="auto">
            <a:xfrm flipH="1">
              <a:off x="3096" y="631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5" name="Line 415"/>
            <p:cNvSpPr>
              <a:spLocks noChangeShapeType="1"/>
            </p:cNvSpPr>
            <p:nvPr/>
          </p:nvSpPr>
          <p:spPr bwMode="auto">
            <a:xfrm flipH="1">
              <a:off x="3514" y="631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6" name="Line 416"/>
            <p:cNvSpPr>
              <a:spLocks noChangeShapeType="1"/>
            </p:cNvSpPr>
            <p:nvPr/>
          </p:nvSpPr>
          <p:spPr bwMode="auto">
            <a:xfrm flipH="1">
              <a:off x="3923" y="592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87" name="Line 417"/>
            <p:cNvSpPr>
              <a:spLocks noChangeShapeType="1"/>
            </p:cNvSpPr>
            <p:nvPr/>
          </p:nvSpPr>
          <p:spPr bwMode="auto">
            <a:xfrm flipH="1">
              <a:off x="3923" y="631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388" name="Group 487"/>
          <p:cNvGrpSpPr>
            <a:grpSpLocks/>
          </p:cNvGrpSpPr>
          <p:nvPr/>
        </p:nvGrpSpPr>
        <p:grpSpPr bwMode="auto">
          <a:xfrm>
            <a:off x="179512" y="655762"/>
            <a:ext cx="4464050" cy="3671888"/>
            <a:chOff x="1660" y="4610"/>
            <a:chExt cx="2812" cy="2313"/>
          </a:xfrm>
        </p:grpSpPr>
        <p:sp>
          <p:nvSpPr>
            <p:cNvPr id="389" name="Rectangle 419"/>
            <p:cNvSpPr>
              <a:spLocks noChangeArrowheads="1"/>
            </p:cNvSpPr>
            <p:nvPr/>
          </p:nvSpPr>
          <p:spPr bwMode="auto">
            <a:xfrm>
              <a:off x="1660" y="461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0" name="Rectangle 420"/>
            <p:cNvSpPr>
              <a:spLocks noChangeArrowheads="1"/>
            </p:cNvSpPr>
            <p:nvPr/>
          </p:nvSpPr>
          <p:spPr bwMode="auto">
            <a:xfrm>
              <a:off x="2061" y="461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1" name="Rectangle 421"/>
            <p:cNvSpPr>
              <a:spLocks noChangeArrowheads="1"/>
            </p:cNvSpPr>
            <p:nvPr/>
          </p:nvSpPr>
          <p:spPr bwMode="auto">
            <a:xfrm>
              <a:off x="2463" y="461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2" name="Rectangle 422"/>
            <p:cNvSpPr>
              <a:spLocks noChangeArrowheads="1"/>
            </p:cNvSpPr>
            <p:nvPr/>
          </p:nvSpPr>
          <p:spPr bwMode="auto">
            <a:xfrm>
              <a:off x="2865" y="461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3" name="Rectangle 423"/>
            <p:cNvSpPr>
              <a:spLocks noChangeArrowheads="1"/>
            </p:cNvSpPr>
            <p:nvPr/>
          </p:nvSpPr>
          <p:spPr bwMode="auto">
            <a:xfrm>
              <a:off x="3266" y="461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4" name="Rectangle 424"/>
            <p:cNvSpPr>
              <a:spLocks noChangeArrowheads="1"/>
            </p:cNvSpPr>
            <p:nvPr/>
          </p:nvSpPr>
          <p:spPr bwMode="auto">
            <a:xfrm>
              <a:off x="3668" y="461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5" name="Rectangle 425"/>
            <p:cNvSpPr>
              <a:spLocks noChangeArrowheads="1"/>
            </p:cNvSpPr>
            <p:nvPr/>
          </p:nvSpPr>
          <p:spPr bwMode="auto">
            <a:xfrm>
              <a:off x="4071" y="461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6" name="Rectangle 426"/>
            <p:cNvSpPr>
              <a:spLocks noChangeArrowheads="1"/>
            </p:cNvSpPr>
            <p:nvPr/>
          </p:nvSpPr>
          <p:spPr bwMode="auto">
            <a:xfrm>
              <a:off x="1660" y="499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7" name="Rectangle 427"/>
            <p:cNvSpPr>
              <a:spLocks noChangeArrowheads="1"/>
            </p:cNvSpPr>
            <p:nvPr/>
          </p:nvSpPr>
          <p:spPr bwMode="auto">
            <a:xfrm>
              <a:off x="2061" y="499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8" name="Rectangle 428"/>
            <p:cNvSpPr>
              <a:spLocks noChangeArrowheads="1"/>
            </p:cNvSpPr>
            <p:nvPr/>
          </p:nvSpPr>
          <p:spPr bwMode="auto">
            <a:xfrm>
              <a:off x="2463" y="499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9" name="Rectangle 429"/>
            <p:cNvSpPr>
              <a:spLocks noChangeArrowheads="1"/>
            </p:cNvSpPr>
            <p:nvPr/>
          </p:nvSpPr>
          <p:spPr bwMode="auto">
            <a:xfrm>
              <a:off x="2865" y="499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0" name="Rectangle 430"/>
            <p:cNvSpPr>
              <a:spLocks noChangeArrowheads="1"/>
            </p:cNvSpPr>
            <p:nvPr/>
          </p:nvSpPr>
          <p:spPr bwMode="auto">
            <a:xfrm>
              <a:off x="3266" y="499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1" name="Rectangle 431"/>
            <p:cNvSpPr>
              <a:spLocks noChangeArrowheads="1"/>
            </p:cNvSpPr>
            <p:nvPr/>
          </p:nvSpPr>
          <p:spPr bwMode="auto">
            <a:xfrm>
              <a:off x="3668" y="499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2" name="Rectangle 432"/>
            <p:cNvSpPr>
              <a:spLocks noChangeArrowheads="1"/>
            </p:cNvSpPr>
            <p:nvPr/>
          </p:nvSpPr>
          <p:spPr bwMode="auto">
            <a:xfrm>
              <a:off x="4071" y="499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3" name="Rectangle 433"/>
            <p:cNvSpPr>
              <a:spLocks noChangeArrowheads="1"/>
            </p:cNvSpPr>
            <p:nvPr/>
          </p:nvSpPr>
          <p:spPr bwMode="auto">
            <a:xfrm>
              <a:off x="1660" y="538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4" name="Rectangle 434"/>
            <p:cNvSpPr>
              <a:spLocks noChangeArrowheads="1"/>
            </p:cNvSpPr>
            <p:nvPr/>
          </p:nvSpPr>
          <p:spPr bwMode="auto">
            <a:xfrm>
              <a:off x="2061" y="538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5" name="Rectangle 435"/>
            <p:cNvSpPr>
              <a:spLocks noChangeArrowheads="1"/>
            </p:cNvSpPr>
            <p:nvPr/>
          </p:nvSpPr>
          <p:spPr bwMode="auto">
            <a:xfrm>
              <a:off x="2463"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6" name="Rectangle 436"/>
            <p:cNvSpPr>
              <a:spLocks noChangeArrowheads="1"/>
            </p:cNvSpPr>
            <p:nvPr/>
          </p:nvSpPr>
          <p:spPr bwMode="auto">
            <a:xfrm>
              <a:off x="2865"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7" name="Rectangle 437"/>
            <p:cNvSpPr>
              <a:spLocks noChangeArrowheads="1"/>
            </p:cNvSpPr>
            <p:nvPr/>
          </p:nvSpPr>
          <p:spPr bwMode="auto">
            <a:xfrm>
              <a:off x="3266" y="538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8" name="Rectangle 438"/>
            <p:cNvSpPr>
              <a:spLocks noChangeArrowheads="1"/>
            </p:cNvSpPr>
            <p:nvPr/>
          </p:nvSpPr>
          <p:spPr bwMode="auto">
            <a:xfrm>
              <a:off x="3668"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9" name="Rectangle 439"/>
            <p:cNvSpPr>
              <a:spLocks noChangeArrowheads="1"/>
            </p:cNvSpPr>
            <p:nvPr/>
          </p:nvSpPr>
          <p:spPr bwMode="auto">
            <a:xfrm>
              <a:off x="4071" y="538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0" name="Rectangle 440"/>
            <p:cNvSpPr>
              <a:spLocks noChangeArrowheads="1"/>
            </p:cNvSpPr>
            <p:nvPr/>
          </p:nvSpPr>
          <p:spPr bwMode="auto">
            <a:xfrm>
              <a:off x="1660" y="576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1" name="Rectangle 441"/>
            <p:cNvSpPr>
              <a:spLocks noChangeArrowheads="1"/>
            </p:cNvSpPr>
            <p:nvPr/>
          </p:nvSpPr>
          <p:spPr bwMode="auto">
            <a:xfrm>
              <a:off x="2061" y="576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2" name="Rectangle 442"/>
            <p:cNvSpPr>
              <a:spLocks noChangeArrowheads="1"/>
            </p:cNvSpPr>
            <p:nvPr/>
          </p:nvSpPr>
          <p:spPr bwMode="auto">
            <a:xfrm>
              <a:off x="2463" y="576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3" name="Rectangle 443"/>
            <p:cNvSpPr>
              <a:spLocks noChangeArrowheads="1"/>
            </p:cNvSpPr>
            <p:nvPr/>
          </p:nvSpPr>
          <p:spPr bwMode="auto">
            <a:xfrm>
              <a:off x="2865"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4" name="Rectangle 444"/>
            <p:cNvSpPr>
              <a:spLocks noChangeArrowheads="1"/>
            </p:cNvSpPr>
            <p:nvPr/>
          </p:nvSpPr>
          <p:spPr bwMode="auto">
            <a:xfrm>
              <a:off x="3266" y="576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5" name="Rectangle 445"/>
            <p:cNvSpPr>
              <a:spLocks noChangeArrowheads="1"/>
            </p:cNvSpPr>
            <p:nvPr/>
          </p:nvSpPr>
          <p:spPr bwMode="auto">
            <a:xfrm>
              <a:off x="3668" y="576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6" name="Rectangle 446"/>
            <p:cNvSpPr>
              <a:spLocks noChangeArrowheads="1"/>
            </p:cNvSpPr>
            <p:nvPr/>
          </p:nvSpPr>
          <p:spPr bwMode="auto">
            <a:xfrm>
              <a:off x="4071" y="5767"/>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7" name="Rectangle 447"/>
            <p:cNvSpPr>
              <a:spLocks noChangeArrowheads="1"/>
            </p:cNvSpPr>
            <p:nvPr/>
          </p:nvSpPr>
          <p:spPr bwMode="auto">
            <a:xfrm>
              <a:off x="1660" y="615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8" name="Rectangle 448"/>
            <p:cNvSpPr>
              <a:spLocks noChangeArrowheads="1"/>
            </p:cNvSpPr>
            <p:nvPr/>
          </p:nvSpPr>
          <p:spPr bwMode="auto">
            <a:xfrm>
              <a:off x="2061" y="615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9" name="Rectangle 449"/>
            <p:cNvSpPr>
              <a:spLocks noChangeArrowheads="1"/>
            </p:cNvSpPr>
            <p:nvPr/>
          </p:nvSpPr>
          <p:spPr bwMode="auto">
            <a:xfrm>
              <a:off x="2463" y="6153"/>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0" name="Rectangle 450"/>
            <p:cNvSpPr>
              <a:spLocks noChangeArrowheads="1"/>
            </p:cNvSpPr>
            <p:nvPr/>
          </p:nvSpPr>
          <p:spPr bwMode="auto">
            <a:xfrm>
              <a:off x="2865" y="615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1" name="Rectangle 451"/>
            <p:cNvSpPr>
              <a:spLocks noChangeArrowheads="1"/>
            </p:cNvSpPr>
            <p:nvPr/>
          </p:nvSpPr>
          <p:spPr bwMode="auto">
            <a:xfrm>
              <a:off x="3266" y="615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2" name="Rectangle 452"/>
            <p:cNvSpPr>
              <a:spLocks noChangeArrowheads="1"/>
            </p:cNvSpPr>
            <p:nvPr/>
          </p:nvSpPr>
          <p:spPr bwMode="auto">
            <a:xfrm>
              <a:off x="3668" y="615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3" name="Rectangle 453"/>
            <p:cNvSpPr>
              <a:spLocks noChangeArrowheads="1"/>
            </p:cNvSpPr>
            <p:nvPr/>
          </p:nvSpPr>
          <p:spPr bwMode="auto">
            <a:xfrm>
              <a:off x="4071" y="6153"/>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4" name="Rectangle 454"/>
            <p:cNvSpPr>
              <a:spLocks noChangeArrowheads="1"/>
            </p:cNvSpPr>
            <p:nvPr/>
          </p:nvSpPr>
          <p:spPr bwMode="auto">
            <a:xfrm>
              <a:off x="1660" y="653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5" name="Rectangle 455"/>
            <p:cNvSpPr>
              <a:spLocks noChangeArrowheads="1"/>
            </p:cNvSpPr>
            <p:nvPr/>
          </p:nvSpPr>
          <p:spPr bwMode="auto">
            <a:xfrm>
              <a:off x="2061" y="653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6" name="Rectangle 456"/>
            <p:cNvSpPr>
              <a:spLocks noChangeArrowheads="1"/>
            </p:cNvSpPr>
            <p:nvPr/>
          </p:nvSpPr>
          <p:spPr bwMode="auto">
            <a:xfrm>
              <a:off x="2463" y="653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7" name="Rectangle 457"/>
            <p:cNvSpPr>
              <a:spLocks noChangeArrowheads="1"/>
            </p:cNvSpPr>
            <p:nvPr/>
          </p:nvSpPr>
          <p:spPr bwMode="auto">
            <a:xfrm>
              <a:off x="2865" y="653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8" name="Rectangle 458"/>
            <p:cNvSpPr>
              <a:spLocks noChangeArrowheads="1"/>
            </p:cNvSpPr>
            <p:nvPr/>
          </p:nvSpPr>
          <p:spPr bwMode="auto">
            <a:xfrm>
              <a:off x="3266" y="653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9" name="Rectangle 459"/>
            <p:cNvSpPr>
              <a:spLocks noChangeArrowheads="1"/>
            </p:cNvSpPr>
            <p:nvPr/>
          </p:nvSpPr>
          <p:spPr bwMode="auto">
            <a:xfrm>
              <a:off x="3668" y="653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0" name="Rectangle 460"/>
            <p:cNvSpPr>
              <a:spLocks noChangeArrowheads="1"/>
            </p:cNvSpPr>
            <p:nvPr/>
          </p:nvSpPr>
          <p:spPr bwMode="auto">
            <a:xfrm>
              <a:off x="4071" y="653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1" name="Rectangle 461"/>
            <p:cNvSpPr>
              <a:spLocks noChangeArrowheads="1"/>
            </p:cNvSpPr>
            <p:nvPr/>
          </p:nvSpPr>
          <p:spPr bwMode="auto">
            <a:xfrm>
              <a:off x="2061" y="576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2" name="Text Box 462"/>
            <p:cNvSpPr txBox="1">
              <a:spLocks noChangeArrowheads="1"/>
            </p:cNvSpPr>
            <p:nvPr/>
          </p:nvSpPr>
          <p:spPr bwMode="auto">
            <a:xfrm>
              <a:off x="2061" y="583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33" name="Text Box 463"/>
            <p:cNvSpPr txBox="1">
              <a:spLocks noChangeArrowheads="1"/>
            </p:cNvSpPr>
            <p:nvPr/>
          </p:nvSpPr>
          <p:spPr bwMode="auto">
            <a:xfrm>
              <a:off x="4087" y="542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34" name="Rectangle 464"/>
            <p:cNvSpPr>
              <a:spLocks noChangeArrowheads="1"/>
            </p:cNvSpPr>
            <p:nvPr/>
          </p:nvSpPr>
          <p:spPr bwMode="auto">
            <a:xfrm>
              <a:off x="2464" y="538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5" name="Rectangle 465"/>
            <p:cNvSpPr>
              <a:spLocks noChangeArrowheads="1"/>
            </p:cNvSpPr>
            <p:nvPr/>
          </p:nvSpPr>
          <p:spPr bwMode="auto">
            <a:xfrm>
              <a:off x="2865"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6" name="Rectangle 466"/>
            <p:cNvSpPr>
              <a:spLocks noChangeArrowheads="1"/>
            </p:cNvSpPr>
            <p:nvPr/>
          </p:nvSpPr>
          <p:spPr bwMode="auto">
            <a:xfrm>
              <a:off x="2464" y="538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7" name="Rectangle 467"/>
            <p:cNvSpPr>
              <a:spLocks noChangeArrowheads="1"/>
            </p:cNvSpPr>
            <p:nvPr/>
          </p:nvSpPr>
          <p:spPr bwMode="auto">
            <a:xfrm>
              <a:off x="2865" y="576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8" name="Rectangle 468"/>
            <p:cNvSpPr>
              <a:spLocks noChangeArrowheads="1"/>
            </p:cNvSpPr>
            <p:nvPr/>
          </p:nvSpPr>
          <p:spPr bwMode="auto">
            <a:xfrm>
              <a:off x="2865" y="615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9" name="Rectangle 469"/>
            <p:cNvSpPr>
              <a:spLocks noChangeArrowheads="1"/>
            </p:cNvSpPr>
            <p:nvPr/>
          </p:nvSpPr>
          <p:spPr bwMode="auto">
            <a:xfrm>
              <a:off x="3267" y="615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0" name="Rectangle 470"/>
            <p:cNvSpPr>
              <a:spLocks noChangeArrowheads="1"/>
            </p:cNvSpPr>
            <p:nvPr/>
          </p:nvSpPr>
          <p:spPr bwMode="auto">
            <a:xfrm>
              <a:off x="3669" y="615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1" name="Rectangle 471"/>
            <p:cNvSpPr>
              <a:spLocks noChangeArrowheads="1"/>
            </p:cNvSpPr>
            <p:nvPr/>
          </p:nvSpPr>
          <p:spPr bwMode="auto">
            <a:xfrm>
              <a:off x="3669" y="576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2" name="Line 472"/>
            <p:cNvSpPr>
              <a:spLocks noChangeShapeType="1"/>
            </p:cNvSpPr>
            <p:nvPr/>
          </p:nvSpPr>
          <p:spPr bwMode="auto">
            <a:xfrm>
              <a:off x="1863" y="558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3" name="Line 473"/>
            <p:cNvSpPr>
              <a:spLocks noChangeShapeType="1"/>
            </p:cNvSpPr>
            <p:nvPr/>
          </p:nvSpPr>
          <p:spPr bwMode="auto">
            <a:xfrm flipV="1">
              <a:off x="1863" y="601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4" name="Line 474"/>
            <p:cNvSpPr>
              <a:spLocks noChangeShapeType="1"/>
            </p:cNvSpPr>
            <p:nvPr/>
          </p:nvSpPr>
          <p:spPr bwMode="auto">
            <a:xfrm flipH="1" flipV="1">
              <a:off x="2294" y="601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5" name="Line 475"/>
            <p:cNvSpPr>
              <a:spLocks noChangeShapeType="1"/>
            </p:cNvSpPr>
            <p:nvPr/>
          </p:nvSpPr>
          <p:spPr bwMode="auto">
            <a:xfrm>
              <a:off x="1862" y="59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6" name="Line 476"/>
            <p:cNvSpPr>
              <a:spLocks noChangeShapeType="1"/>
            </p:cNvSpPr>
            <p:nvPr/>
          </p:nvSpPr>
          <p:spPr bwMode="auto">
            <a:xfrm flipH="1">
              <a:off x="2294" y="59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7" name="Line 477"/>
            <p:cNvSpPr>
              <a:spLocks noChangeShapeType="1"/>
            </p:cNvSpPr>
            <p:nvPr/>
          </p:nvSpPr>
          <p:spPr bwMode="auto">
            <a:xfrm rot="5400000">
              <a:off x="2089" y="574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8" name="Line 478"/>
            <p:cNvSpPr>
              <a:spLocks noChangeShapeType="1"/>
            </p:cNvSpPr>
            <p:nvPr/>
          </p:nvSpPr>
          <p:spPr bwMode="auto">
            <a:xfrm rot="-5400000">
              <a:off x="2089" y="619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49" name="Line 479"/>
            <p:cNvSpPr>
              <a:spLocks noChangeShapeType="1"/>
            </p:cNvSpPr>
            <p:nvPr/>
          </p:nvSpPr>
          <p:spPr bwMode="auto">
            <a:xfrm flipV="1">
              <a:off x="2279" y="638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0" name="Line 480"/>
            <p:cNvSpPr>
              <a:spLocks noChangeShapeType="1"/>
            </p:cNvSpPr>
            <p:nvPr/>
          </p:nvSpPr>
          <p:spPr bwMode="auto">
            <a:xfrm flipH="1" flipV="1">
              <a:off x="2710" y="637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1" name="Line 481"/>
            <p:cNvSpPr>
              <a:spLocks noChangeShapeType="1"/>
            </p:cNvSpPr>
            <p:nvPr/>
          </p:nvSpPr>
          <p:spPr bwMode="auto">
            <a:xfrm rot="-5400000">
              <a:off x="2505" y="65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2" name="Line 482"/>
            <p:cNvSpPr>
              <a:spLocks noChangeShapeType="1"/>
            </p:cNvSpPr>
            <p:nvPr/>
          </p:nvSpPr>
          <p:spPr bwMode="auto">
            <a:xfrm flipH="1">
              <a:off x="3096" y="671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3" name="Line 483"/>
            <p:cNvSpPr>
              <a:spLocks noChangeShapeType="1"/>
            </p:cNvSpPr>
            <p:nvPr/>
          </p:nvSpPr>
          <p:spPr bwMode="auto">
            <a:xfrm flipH="1">
              <a:off x="3514" y="67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4" name="Line 484"/>
            <p:cNvSpPr>
              <a:spLocks noChangeShapeType="1"/>
            </p:cNvSpPr>
            <p:nvPr/>
          </p:nvSpPr>
          <p:spPr bwMode="auto">
            <a:xfrm flipH="1">
              <a:off x="3923" y="633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5" name="Line 485"/>
            <p:cNvSpPr>
              <a:spLocks noChangeShapeType="1"/>
            </p:cNvSpPr>
            <p:nvPr/>
          </p:nvSpPr>
          <p:spPr bwMode="auto">
            <a:xfrm flipH="1">
              <a:off x="3923" y="671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56" name="Line 486"/>
            <p:cNvSpPr>
              <a:spLocks noChangeShapeType="1"/>
            </p:cNvSpPr>
            <p:nvPr/>
          </p:nvSpPr>
          <p:spPr bwMode="auto">
            <a:xfrm rot="5400000">
              <a:off x="4104" y="613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457" name="Group 556"/>
          <p:cNvGrpSpPr>
            <a:grpSpLocks/>
          </p:cNvGrpSpPr>
          <p:nvPr/>
        </p:nvGrpSpPr>
        <p:grpSpPr bwMode="auto">
          <a:xfrm>
            <a:off x="179512" y="655762"/>
            <a:ext cx="4464050" cy="3671888"/>
            <a:chOff x="1660" y="4950"/>
            <a:chExt cx="2812" cy="2313"/>
          </a:xfrm>
        </p:grpSpPr>
        <p:sp>
          <p:nvSpPr>
            <p:cNvPr id="458" name="Rectangle 488"/>
            <p:cNvSpPr>
              <a:spLocks noChangeArrowheads="1"/>
            </p:cNvSpPr>
            <p:nvPr/>
          </p:nvSpPr>
          <p:spPr bwMode="auto">
            <a:xfrm>
              <a:off x="1660" y="495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9" name="Rectangle 489"/>
            <p:cNvSpPr>
              <a:spLocks noChangeArrowheads="1"/>
            </p:cNvSpPr>
            <p:nvPr/>
          </p:nvSpPr>
          <p:spPr bwMode="auto">
            <a:xfrm>
              <a:off x="2061" y="495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0" name="Rectangle 490"/>
            <p:cNvSpPr>
              <a:spLocks noChangeArrowheads="1"/>
            </p:cNvSpPr>
            <p:nvPr/>
          </p:nvSpPr>
          <p:spPr bwMode="auto">
            <a:xfrm>
              <a:off x="2463" y="495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1" name="Rectangle 491"/>
            <p:cNvSpPr>
              <a:spLocks noChangeArrowheads="1"/>
            </p:cNvSpPr>
            <p:nvPr/>
          </p:nvSpPr>
          <p:spPr bwMode="auto">
            <a:xfrm>
              <a:off x="2865" y="495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2" name="Rectangle 492"/>
            <p:cNvSpPr>
              <a:spLocks noChangeArrowheads="1"/>
            </p:cNvSpPr>
            <p:nvPr/>
          </p:nvSpPr>
          <p:spPr bwMode="auto">
            <a:xfrm>
              <a:off x="3266" y="495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3" name="Rectangle 493"/>
            <p:cNvSpPr>
              <a:spLocks noChangeArrowheads="1"/>
            </p:cNvSpPr>
            <p:nvPr/>
          </p:nvSpPr>
          <p:spPr bwMode="auto">
            <a:xfrm>
              <a:off x="3668" y="495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4" name="Rectangle 494"/>
            <p:cNvSpPr>
              <a:spLocks noChangeArrowheads="1"/>
            </p:cNvSpPr>
            <p:nvPr/>
          </p:nvSpPr>
          <p:spPr bwMode="auto">
            <a:xfrm>
              <a:off x="4071" y="495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5" name="Rectangle 495"/>
            <p:cNvSpPr>
              <a:spLocks noChangeArrowheads="1"/>
            </p:cNvSpPr>
            <p:nvPr/>
          </p:nvSpPr>
          <p:spPr bwMode="auto">
            <a:xfrm>
              <a:off x="1660" y="533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6" name="Rectangle 496"/>
            <p:cNvSpPr>
              <a:spLocks noChangeArrowheads="1"/>
            </p:cNvSpPr>
            <p:nvPr/>
          </p:nvSpPr>
          <p:spPr bwMode="auto">
            <a:xfrm>
              <a:off x="2061" y="533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7" name="Rectangle 497"/>
            <p:cNvSpPr>
              <a:spLocks noChangeArrowheads="1"/>
            </p:cNvSpPr>
            <p:nvPr/>
          </p:nvSpPr>
          <p:spPr bwMode="auto">
            <a:xfrm>
              <a:off x="2463" y="533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8" name="Rectangle 498"/>
            <p:cNvSpPr>
              <a:spLocks noChangeArrowheads="1"/>
            </p:cNvSpPr>
            <p:nvPr/>
          </p:nvSpPr>
          <p:spPr bwMode="auto">
            <a:xfrm>
              <a:off x="2865" y="533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9" name="Rectangle 499"/>
            <p:cNvSpPr>
              <a:spLocks noChangeArrowheads="1"/>
            </p:cNvSpPr>
            <p:nvPr/>
          </p:nvSpPr>
          <p:spPr bwMode="auto">
            <a:xfrm>
              <a:off x="3266" y="533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0" name="Rectangle 500"/>
            <p:cNvSpPr>
              <a:spLocks noChangeArrowheads="1"/>
            </p:cNvSpPr>
            <p:nvPr/>
          </p:nvSpPr>
          <p:spPr bwMode="auto">
            <a:xfrm>
              <a:off x="3668" y="533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1" name="Rectangle 501"/>
            <p:cNvSpPr>
              <a:spLocks noChangeArrowheads="1"/>
            </p:cNvSpPr>
            <p:nvPr/>
          </p:nvSpPr>
          <p:spPr bwMode="auto">
            <a:xfrm>
              <a:off x="4071" y="533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2" name="Rectangle 502"/>
            <p:cNvSpPr>
              <a:spLocks noChangeArrowheads="1"/>
            </p:cNvSpPr>
            <p:nvPr/>
          </p:nvSpPr>
          <p:spPr bwMode="auto">
            <a:xfrm>
              <a:off x="1660"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3" name="Rectangle 503"/>
            <p:cNvSpPr>
              <a:spLocks noChangeArrowheads="1"/>
            </p:cNvSpPr>
            <p:nvPr/>
          </p:nvSpPr>
          <p:spPr bwMode="auto">
            <a:xfrm>
              <a:off x="2061" y="572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4" name="Rectangle 504"/>
            <p:cNvSpPr>
              <a:spLocks noChangeArrowheads="1"/>
            </p:cNvSpPr>
            <p:nvPr/>
          </p:nvSpPr>
          <p:spPr bwMode="auto">
            <a:xfrm>
              <a:off x="2463"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5" name="Rectangle 505"/>
            <p:cNvSpPr>
              <a:spLocks noChangeArrowheads="1"/>
            </p:cNvSpPr>
            <p:nvPr/>
          </p:nvSpPr>
          <p:spPr bwMode="auto">
            <a:xfrm>
              <a:off x="2865"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6" name="Rectangle 506"/>
            <p:cNvSpPr>
              <a:spLocks noChangeArrowheads="1"/>
            </p:cNvSpPr>
            <p:nvPr/>
          </p:nvSpPr>
          <p:spPr bwMode="auto">
            <a:xfrm>
              <a:off x="3266"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7" name="Rectangle 507"/>
            <p:cNvSpPr>
              <a:spLocks noChangeArrowheads="1"/>
            </p:cNvSpPr>
            <p:nvPr/>
          </p:nvSpPr>
          <p:spPr bwMode="auto">
            <a:xfrm>
              <a:off x="3668" y="5721"/>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8" name="Rectangle 508"/>
            <p:cNvSpPr>
              <a:spLocks noChangeArrowheads="1"/>
            </p:cNvSpPr>
            <p:nvPr/>
          </p:nvSpPr>
          <p:spPr bwMode="auto">
            <a:xfrm>
              <a:off x="4071" y="5721"/>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9" name="Rectangle 509"/>
            <p:cNvSpPr>
              <a:spLocks noChangeArrowheads="1"/>
            </p:cNvSpPr>
            <p:nvPr/>
          </p:nvSpPr>
          <p:spPr bwMode="auto">
            <a:xfrm>
              <a:off x="1660"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0" name="Rectangle 510"/>
            <p:cNvSpPr>
              <a:spLocks noChangeArrowheads="1"/>
            </p:cNvSpPr>
            <p:nvPr/>
          </p:nvSpPr>
          <p:spPr bwMode="auto">
            <a:xfrm>
              <a:off x="2061" y="61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1" name="Rectangle 511"/>
            <p:cNvSpPr>
              <a:spLocks noChangeArrowheads="1"/>
            </p:cNvSpPr>
            <p:nvPr/>
          </p:nvSpPr>
          <p:spPr bwMode="auto">
            <a:xfrm>
              <a:off x="2463" y="610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2" name="Rectangle 512"/>
            <p:cNvSpPr>
              <a:spLocks noChangeArrowheads="1"/>
            </p:cNvSpPr>
            <p:nvPr/>
          </p:nvSpPr>
          <p:spPr bwMode="auto">
            <a:xfrm>
              <a:off x="2865"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3" name="Rectangle 513"/>
            <p:cNvSpPr>
              <a:spLocks noChangeArrowheads="1"/>
            </p:cNvSpPr>
            <p:nvPr/>
          </p:nvSpPr>
          <p:spPr bwMode="auto">
            <a:xfrm>
              <a:off x="3266" y="61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4" name="Rectangle 514"/>
            <p:cNvSpPr>
              <a:spLocks noChangeArrowheads="1"/>
            </p:cNvSpPr>
            <p:nvPr/>
          </p:nvSpPr>
          <p:spPr bwMode="auto">
            <a:xfrm>
              <a:off x="3668"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5" name="Rectangle 515"/>
            <p:cNvSpPr>
              <a:spLocks noChangeArrowheads="1"/>
            </p:cNvSpPr>
            <p:nvPr/>
          </p:nvSpPr>
          <p:spPr bwMode="auto">
            <a:xfrm>
              <a:off x="4071" y="610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6" name="Rectangle 516"/>
            <p:cNvSpPr>
              <a:spLocks noChangeArrowheads="1"/>
            </p:cNvSpPr>
            <p:nvPr/>
          </p:nvSpPr>
          <p:spPr bwMode="auto">
            <a:xfrm>
              <a:off x="1660" y="649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7" name="Rectangle 517"/>
            <p:cNvSpPr>
              <a:spLocks noChangeArrowheads="1"/>
            </p:cNvSpPr>
            <p:nvPr/>
          </p:nvSpPr>
          <p:spPr bwMode="auto">
            <a:xfrm>
              <a:off x="2061" y="649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8" name="Rectangle 518"/>
            <p:cNvSpPr>
              <a:spLocks noChangeArrowheads="1"/>
            </p:cNvSpPr>
            <p:nvPr/>
          </p:nvSpPr>
          <p:spPr bwMode="auto">
            <a:xfrm>
              <a:off x="2463" y="6493"/>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9" name="Rectangle 519"/>
            <p:cNvSpPr>
              <a:spLocks noChangeArrowheads="1"/>
            </p:cNvSpPr>
            <p:nvPr/>
          </p:nvSpPr>
          <p:spPr bwMode="auto">
            <a:xfrm>
              <a:off x="2865" y="649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0" name="Rectangle 520"/>
            <p:cNvSpPr>
              <a:spLocks noChangeArrowheads="1"/>
            </p:cNvSpPr>
            <p:nvPr/>
          </p:nvSpPr>
          <p:spPr bwMode="auto">
            <a:xfrm>
              <a:off x="3266" y="649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1" name="Rectangle 521"/>
            <p:cNvSpPr>
              <a:spLocks noChangeArrowheads="1"/>
            </p:cNvSpPr>
            <p:nvPr/>
          </p:nvSpPr>
          <p:spPr bwMode="auto">
            <a:xfrm>
              <a:off x="3668" y="649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2" name="Rectangle 522"/>
            <p:cNvSpPr>
              <a:spLocks noChangeArrowheads="1"/>
            </p:cNvSpPr>
            <p:nvPr/>
          </p:nvSpPr>
          <p:spPr bwMode="auto">
            <a:xfrm>
              <a:off x="4071" y="6493"/>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3" name="Rectangle 523"/>
            <p:cNvSpPr>
              <a:spLocks noChangeArrowheads="1"/>
            </p:cNvSpPr>
            <p:nvPr/>
          </p:nvSpPr>
          <p:spPr bwMode="auto">
            <a:xfrm>
              <a:off x="1660" y="68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4" name="Rectangle 524"/>
            <p:cNvSpPr>
              <a:spLocks noChangeArrowheads="1"/>
            </p:cNvSpPr>
            <p:nvPr/>
          </p:nvSpPr>
          <p:spPr bwMode="auto">
            <a:xfrm>
              <a:off x="2061" y="687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5" name="Rectangle 525"/>
            <p:cNvSpPr>
              <a:spLocks noChangeArrowheads="1"/>
            </p:cNvSpPr>
            <p:nvPr/>
          </p:nvSpPr>
          <p:spPr bwMode="auto">
            <a:xfrm>
              <a:off x="2463" y="68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6" name="Rectangle 526"/>
            <p:cNvSpPr>
              <a:spLocks noChangeArrowheads="1"/>
            </p:cNvSpPr>
            <p:nvPr/>
          </p:nvSpPr>
          <p:spPr bwMode="auto">
            <a:xfrm>
              <a:off x="2865" y="687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7" name="Rectangle 527"/>
            <p:cNvSpPr>
              <a:spLocks noChangeArrowheads="1"/>
            </p:cNvSpPr>
            <p:nvPr/>
          </p:nvSpPr>
          <p:spPr bwMode="auto">
            <a:xfrm>
              <a:off x="3266" y="687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8" name="Rectangle 528"/>
            <p:cNvSpPr>
              <a:spLocks noChangeArrowheads="1"/>
            </p:cNvSpPr>
            <p:nvPr/>
          </p:nvSpPr>
          <p:spPr bwMode="auto">
            <a:xfrm>
              <a:off x="3668" y="6877"/>
              <a:ext cx="401"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9" name="Rectangle 529"/>
            <p:cNvSpPr>
              <a:spLocks noChangeArrowheads="1"/>
            </p:cNvSpPr>
            <p:nvPr/>
          </p:nvSpPr>
          <p:spPr bwMode="auto">
            <a:xfrm>
              <a:off x="4071" y="68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0" name="Rectangle 530"/>
            <p:cNvSpPr>
              <a:spLocks noChangeArrowheads="1"/>
            </p:cNvSpPr>
            <p:nvPr/>
          </p:nvSpPr>
          <p:spPr bwMode="auto">
            <a:xfrm>
              <a:off x="2061" y="610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1" name="Text Box 531"/>
            <p:cNvSpPr txBox="1">
              <a:spLocks noChangeArrowheads="1"/>
            </p:cNvSpPr>
            <p:nvPr/>
          </p:nvSpPr>
          <p:spPr bwMode="auto">
            <a:xfrm>
              <a:off x="2061" y="617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502" name="Text Box 532"/>
            <p:cNvSpPr txBox="1">
              <a:spLocks noChangeArrowheads="1"/>
            </p:cNvSpPr>
            <p:nvPr/>
          </p:nvSpPr>
          <p:spPr bwMode="auto">
            <a:xfrm>
              <a:off x="4087" y="576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503" name="Rectangle 533"/>
            <p:cNvSpPr>
              <a:spLocks noChangeArrowheads="1"/>
            </p:cNvSpPr>
            <p:nvPr/>
          </p:nvSpPr>
          <p:spPr bwMode="auto">
            <a:xfrm>
              <a:off x="2464" y="572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4" name="Rectangle 534"/>
            <p:cNvSpPr>
              <a:spLocks noChangeArrowheads="1"/>
            </p:cNvSpPr>
            <p:nvPr/>
          </p:nvSpPr>
          <p:spPr bwMode="auto">
            <a:xfrm>
              <a:off x="2865"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5" name="Rectangle 535"/>
            <p:cNvSpPr>
              <a:spLocks noChangeArrowheads="1"/>
            </p:cNvSpPr>
            <p:nvPr/>
          </p:nvSpPr>
          <p:spPr bwMode="auto">
            <a:xfrm>
              <a:off x="2464"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6" name="Rectangle 536"/>
            <p:cNvSpPr>
              <a:spLocks noChangeArrowheads="1"/>
            </p:cNvSpPr>
            <p:nvPr/>
          </p:nvSpPr>
          <p:spPr bwMode="auto">
            <a:xfrm>
              <a:off x="2865" y="610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7" name="Rectangle 537"/>
            <p:cNvSpPr>
              <a:spLocks noChangeArrowheads="1"/>
            </p:cNvSpPr>
            <p:nvPr/>
          </p:nvSpPr>
          <p:spPr bwMode="auto">
            <a:xfrm>
              <a:off x="2865" y="649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8" name="Rectangle 538"/>
            <p:cNvSpPr>
              <a:spLocks noChangeArrowheads="1"/>
            </p:cNvSpPr>
            <p:nvPr/>
          </p:nvSpPr>
          <p:spPr bwMode="auto">
            <a:xfrm>
              <a:off x="3267" y="649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9" name="Rectangle 539"/>
            <p:cNvSpPr>
              <a:spLocks noChangeArrowheads="1"/>
            </p:cNvSpPr>
            <p:nvPr/>
          </p:nvSpPr>
          <p:spPr bwMode="auto">
            <a:xfrm>
              <a:off x="3669" y="649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0" name="Rectangle 540"/>
            <p:cNvSpPr>
              <a:spLocks noChangeArrowheads="1"/>
            </p:cNvSpPr>
            <p:nvPr/>
          </p:nvSpPr>
          <p:spPr bwMode="auto">
            <a:xfrm>
              <a:off x="3669" y="610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1" name="Line 541"/>
            <p:cNvSpPr>
              <a:spLocks noChangeShapeType="1"/>
            </p:cNvSpPr>
            <p:nvPr/>
          </p:nvSpPr>
          <p:spPr bwMode="auto">
            <a:xfrm>
              <a:off x="1863" y="59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2" name="Line 542"/>
            <p:cNvSpPr>
              <a:spLocks noChangeShapeType="1"/>
            </p:cNvSpPr>
            <p:nvPr/>
          </p:nvSpPr>
          <p:spPr bwMode="auto">
            <a:xfrm flipV="1">
              <a:off x="1863" y="635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3" name="Line 543"/>
            <p:cNvSpPr>
              <a:spLocks noChangeShapeType="1"/>
            </p:cNvSpPr>
            <p:nvPr/>
          </p:nvSpPr>
          <p:spPr bwMode="auto">
            <a:xfrm flipH="1" flipV="1">
              <a:off x="2294" y="635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4" name="Line 544"/>
            <p:cNvSpPr>
              <a:spLocks noChangeShapeType="1"/>
            </p:cNvSpPr>
            <p:nvPr/>
          </p:nvSpPr>
          <p:spPr bwMode="auto">
            <a:xfrm>
              <a:off x="1862" y="631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5" name="Line 545"/>
            <p:cNvSpPr>
              <a:spLocks noChangeShapeType="1"/>
            </p:cNvSpPr>
            <p:nvPr/>
          </p:nvSpPr>
          <p:spPr bwMode="auto">
            <a:xfrm flipH="1">
              <a:off x="2294" y="631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6" name="Line 546"/>
            <p:cNvSpPr>
              <a:spLocks noChangeShapeType="1"/>
            </p:cNvSpPr>
            <p:nvPr/>
          </p:nvSpPr>
          <p:spPr bwMode="auto">
            <a:xfrm rot="5400000">
              <a:off x="2089" y="608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7" name="Line 547"/>
            <p:cNvSpPr>
              <a:spLocks noChangeShapeType="1"/>
            </p:cNvSpPr>
            <p:nvPr/>
          </p:nvSpPr>
          <p:spPr bwMode="auto">
            <a:xfrm rot="-5400000">
              <a:off x="2089" y="65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8" name="Line 548"/>
            <p:cNvSpPr>
              <a:spLocks noChangeShapeType="1"/>
            </p:cNvSpPr>
            <p:nvPr/>
          </p:nvSpPr>
          <p:spPr bwMode="auto">
            <a:xfrm flipV="1">
              <a:off x="2279" y="672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9" name="Line 549"/>
            <p:cNvSpPr>
              <a:spLocks noChangeShapeType="1"/>
            </p:cNvSpPr>
            <p:nvPr/>
          </p:nvSpPr>
          <p:spPr bwMode="auto">
            <a:xfrm flipH="1" flipV="1">
              <a:off x="2710" y="671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0" name="Line 550"/>
            <p:cNvSpPr>
              <a:spLocks noChangeShapeType="1"/>
            </p:cNvSpPr>
            <p:nvPr/>
          </p:nvSpPr>
          <p:spPr bwMode="auto">
            <a:xfrm rot="-5400000">
              <a:off x="2505" y="690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1" name="Line 551"/>
            <p:cNvSpPr>
              <a:spLocks noChangeShapeType="1"/>
            </p:cNvSpPr>
            <p:nvPr/>
          </p:nvSpPr>
          <p:spPr bwMode="auto">
            <a:xfrm flipH="1">
              <a:off x="3096" y="705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2" name="Line 552"/>
            <p:cNvSpPr>
              <a:spLocks noChangeShapeType="1"/>
            </p:cNvSpPr>
            <p:nvPr/>
          </p:nvSpPr>
          <p:spPr bwMode="auto">
            <a:xfrm flipH="1">
              <a:off x="3514" y="706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3" name="Line 553"/>
            <p:cNvSpPr>
              <a:spLocks noChangeShapeType="1"/>
            </p:cNvSpPr>
            <p:nvPr/>
          </p:nvSpPr>
          <p:spPr bwMode="auto">
            <a:xfrm flipH="1">
              <a:off x="3923" y="667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4" name="Line 554"/>
            <p:cNvSpPr>
              <a:spLocks noChangeShapeType="1"/>
            </p:cNvSpPr>
            <p:nvPr/>
          </p:nvSpPr>
          <p:spPr bwMode="auto">
            <a:xfrm flipH="1">
              <a:off x="3923" y="705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5" name="Line 555"/>
            <p:cNvSpPr>
              <a:spLocks noChangeShapeType="1"/>
            </p:cNvSpPr>
            <p:nvPr/>
          </p:nvSpPr>
          <p:spPr bwMode="auto">
            <a:xfrm rot="5400000">
              <a:off x="4104" y="647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sp>
        <p:nvSpPr>
          <p:cNvPr id="526" name="AutoShape 16"/>
          <p:cNvSpPr>
            <a:spLocks noChangeArrowheads="1"/>
          </p:cNvSpPr>
          <p:nvPr/>
        </p:nvSpPr>
        <p:spPr bwMode="auto">
          <a:xfrm>
            <a:off x="5004048" y="655762"/>
            <a:ext cx="3960440" cy="1938338"/>
          </a:xfrm>
          <a:prstGeom prst="roundRect">
            <a:avLst>
              <a:gd name="adj" fmla="val 9417"/>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527" name="Rectangle 537"/>
          <p:cNvSpPr>
            <a:spLocks noChangeArrowheads="1"/>
          </p:cNvSpPr>
          <p:nvPr/>
        </p:nvSpPr>
        <p:spPr bwMode="auto">
          <a:xfrm>
            <a:off x="5072103" y="787007"/>
            <a:ext cx="3820377" cy="1717393"/>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1600" b="0" dirty="0">
                <a:solidFill>
                  <a:schemeClr val="tx1">
                    <a:lumMod val="95000"/>
                    <a:lumOff val="5000"/>
                  </a:schemeClr>
                </a:solidFill>
                <a:latin typeface="Calibri" panose="020F0502020204030204" pitchFamily="34" charset="0"/>
                <a:cs typeface="Arial" charset="0"/>
              </a:rPr>
              <a:t>● Open </a:t>
            </a:r>
            <a:r>
              <a:rPr lang="en-GB" sz="1600" b="0" dirty="0">
                <a:solidFill>
                  <a:schemeClr val="tx1">
                    <a:lumMod val="95000"/>
                    <a:lumOff val="5000"/>
                  </a:schemeClr>
                </a:solidFill>
                <a:latin typeface="Calibri" panose="020F0502020204030204" pitchFamily="34" charset="0"/>
              </a:rPr>
              <a:t>node that is closest to the </a:t>
            </a:r>
            <a:r>
              <a:rPr lang="en-GB" sz="1600" b="0" dirty="0" smtClean="0">
                <a:solidFill>
                  <a:schemeClr val="tx1">
                    <a:lumMod val="95000"/>
                    <a:lumOff val="5000"/>
                  </a:schemeClr>
                </a:solidFill>
                <a:latin typeface="Calibri" panose="020F0502020204030204" pitchFamily="34" charset="0"/>
              </a:rPr>
              <a:t>goal – using </a:t>
            </a:r>
            <a:r>
              <a:rPr lang="en-GB" sz="1600" b="1" dirty="0" smtClean="0">
                <a:latin typeface="Calibri" panose="020F0502020204030204" pitchFamily="34" charset="0"/>
              </a:rPr>
              <a:t>Euclidean distance</a:t>
            </a:r>
            <a:endParaRPr lang="en-GB" sz="1600" b="1" dirty="0">
              <a:latin typeface="Calibri" panose="020F0502020204030204" pitchFamily="34" charset="0"/>
            </a:endParaRPr>
          </a:p>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1600" dirty="0">
                <a:solidFill>
                  <a:schemeClr val="tx1">
                    <a:lumMod val="95000"/>
                    <a:lumOff val="5000"/>
                  </a:schemeClr>
                </a:solidFill>
                <a:latin typeface="Calibri" panose="020F0502020204030204" pitchFamily="34" charset="0"/>
                <a:cs typeface="Arial" charset="0"/>
              </a:rPr>
              <a:t>● </a:t>
            </a:r>
            <a:r>
              <a:rPr lang="en-GB" sz="1600" b="0" dirty="0">
                <a:solidFill>
                  <a:schemeClr val="tx1">
                    <a:lumMod val="95000"/>
                    <a:lumOff val="5000"/>
                  </a:schemeClr>
                </a:solidFill>
                <a:latin typeface="Calibri" panose="020F0502020204030204" pitchFamily="34" charset="0"/>
                <a:cs typeface="Arial" charset="0"/>
              </a:rPr>
              <a:t>Every point around the </a:t>
            </a:r>
            <a:r>
              <a:rPr lang="en-GB" sz="1600" b="0" dirty="0" err="1" smtClean="0">
                <a:solidFill>
                  <a:schemeClr val="tx1">
                    <a:lumMod val="95000"/>
                    <a:lumOff val="5000"/>
                  </a:schemeClr>
                </a:solidFill>
                <a:latin typeface="Calibri" panose="020F0502020204030204" pitchFamily="34" charset="0"/>
                <a:cs typeface="Arial" charset="0"/>
              </a:rPr>
              <a:t>currentNode</a:t>
            </a:r>
            <a:r>
              <a:rPr lang="en-GB" sz="1600" b="0" dirty="0" smtClean="0">
                <a:solidFill>
                  <a:schemeClr val="tx1">
                    <a:lumMod val="95000"/>
                    <a:lumOff val="5000"/>
                  </a:schemeClr>
                </a:solidFill>
                <a:latin typeface="Calibri" panose="020F0502020204030204" pitchFamily="34" charset="0"/>
                <a:cs typeface="Arial" charset="0"/>
              </a:rPr>
              <a:t> </a:t>
            </a:r>
            <a:r>
              <a:rPr lang="en-GB" sz="1600" b="0" dirty="0">
                <a:solidFill>
                  <a:schemeClr val="tx1">
                    <a:lumMod val="95000"/>
                    <a:lumOff val="5000"/>
                  </a:schemeClr>
                </a:solidFill>
                <a:latin typeface="Calibri" panose="020F0502020204030204" pitchFamily="34" charset="0"/>
                <a:cs typeface="Arial" charset="0"/>
              </a:rPr>
              <a:t>that is not impassable or already </a:t>
            </a:r>
            <a:r>
              <a:rPr lang="en-GB" sz="1600" b="0" dirty="0" smtClean="0">
                <a:solidFill>
                  <a:schemeClr val="tx1">
                    <a:lumMod val="95000"/>
                    <a:lumOff val="5000"/>
                  </a:schemeClr>
                </a:solidFill>
                <a:latin typeface="Calibri" panose="020F0502020204030204" pitchFamily="34" charset="0"/>
                <a:cs typeface="Arial" charset="0"/>
              </a:rPr>
              <a:t>created</a:t>
            </a:r>
            <a:endParaRPr lang="en-GB" sz="1600" dirty="0">
              <a:solidFill>
                <a:schemeClr val="tx1">
                  <a:lumMod val="95000"/>
                  <a:lumOff val="5000"/>
                </a:schemeClr>
              </a:solidFill>
              <a:latin typeface="Calibri" panose="020F0502020204030204" pitchFamily="34" charset="0"/>
              <a:cs typeface="Arial" charset="0"/>
            </a:endParaRPr>
          </a:p>
        </p:txBody>
      </p:sp>
      <p:sp>
        <p:nvSpPr>
          <p:cNvPr id="528" name="Rectangle 59"/>
          <p:cNvSpPr>
            <a:spLocks noChangeArrowheads="1"/>
          </p:cNvSpPr>
          <p:nvPr/>
        </p:nvSpPr>
        <p:spPr bwMode="auto">
          <a:xfrm>
            <a:off x="5072102" y="2711183"/>
            <a:ext cx="3604353" cy="1477328"/>
          </a:xfrm>
          <a:prstGeom prst="rect">
            <a:avLst/>
          </a:prstGeom>
          <a:noFill/>
          <a:ln w="9525">
            <a:noFill/>
            <a:miter lim="800000"/>
            <a:headEnd/>
            <a:tailEnd/>
          </a:ln>
        </p:spPr>
        <p:txBody>
          <a:bodyPr wrap="square" anchor="ctr">
            <a:spAutoFit/>
          </a:bodyPr>
          <a:lstStyle/>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Uses </a:t>
            </a:r>
            <a:r>
              <a:rPr lang="en-GB" sz="2000" b="0" dirty="0">
                <a:solidFill>
                  <a:schemeClr val="tx1">
                    <a:lumMod val="95000"/>
                    <a:lumOff val="5000"/>
                  </a:schemeClr>
                </a:solidFill>
                <a:latin typeface="Calibri" panose="020F0502020204030204" pitchFamily="34" charset="0"/>
              </a:rPr>
              <a:t>fewer resources than Breadth-First</a:t>
            </a:r>
          </a:p>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Tends </a:t>
            </a:r>
            <a:r>
              <a:rPr lang="en-GB" sz="2000" b="0" dirty="0">
                <a:solidFill>
                  <a:schemeClr val="tx1">
                    <a:lumMod val="95000"/>
                    <a:lumOff val="5000"/>
                  </a:schemeClr>
                </a:solidFill>
                <a:latin typeface="Calibri" panose="020F0502020204030204" pitchFamily="34" charset="0"/>
              </a:rPr>
              <a:t>to find good paths</a:t>
            </a:r>
          </a:p>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Complete </a:t>
            </a:r>
            <a:r>
              <a:rPr lang="en-GB" sz="2000" b="0" dirty="0">
                <a:solidFill>
                  <a:schemeClr val="tx1">
                    <a:lumMod val="95000"/>
                    <a:lumOff val="5000"/>
                  </a:schemeClr>
                </a:solidFill>
                <a:latin typeface="Calibri" panose="020F0502020204030204" pitchFamily="34" charset="0"/>
              </a:rPr>
              <a:t>algorithm</a:t>
            </a:r>
          </a:p>
        </p:txBody>
      </p:sp>
      <p:sp>
        <p:nvSpPr>
          <p:cNvPr id="529"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Best First Search</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0105300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7"/>
                                        </p:tgtEl>
                                        <p:attrNameLst>
                                          <p:attrName>style.visibility</p:attrName>
                                        </p:attrNameLst>
                                      </p:cBhvr>
                                      <p:to>
                                        <p:strVal val="visible"/>
                                      </p:to>
                                    </p:set>
                                    <p:animEffect transition="in" filter="fade">
                                      <p:cBhvr>
                                        <p:cTn id="11" dur="500"/>
                                        <p:tgtEl>
                                          <p:spTgt spid="5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500"/>
                                        <p:tgtEl>
                                          <p:spTgt spid="1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4"/>
                                        </p:tgtEl>
                                        <p:attrNameLst>
                                          <p:attrName>style.visibility</p:attrName>
                                        </p:attrNameLst>
                                      </p:cBhvr>
                                      <p:to>
                                        <p:strVal val="visible"/>
                                      </p:to>
                                    </p:set>
                                    <p:animEffect transition="in" filter="fade">
                                      <p:cBhvr>
                                        <p:cTn id="36" dur="500"/>
                                        <p:tgtEl>
                                          <p:spTgt spid="2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0"/>
                                        </p:tgtEl>
                                        <p:attrNameLst>
                                          <p:attrName>style.visibility</p:attrName>
                                        </p:attrNameLst>
                                      </p:cBhvr>
                                      <p:to>
                                        <p:strVal val="visible"/>
                                      </p:to>
                                    </p:set>
                                    <p:animEffect transition="in" filter="fade">
                                      <p:cBhvr>
                                        <p:cTn id="41" dur="500"/>
                                        <p:tgtEl>
                                          <p:spTgt spid="3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88"/>
                                        </p:tgtEl>
                                        <p:attrNameLst>
                                          <p:attrName>style.visibility</p:attrName>
                                        </p:attrNameLst>
                                      </p:cBhvr>
                                      <p:to>
                                        <p:strVal val="visible"/>
                                      </p:to>
                                    </p:set>
                                    <p:animEffect transition="in" filter="fade">
                                      <p:cBhvr>
                                        <p:cTn id="46" dur="500"/>
                                        <p:tgtEl>
                                          <p:spTgt spid="38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57"/>
                                        </p:tgtEl>
                                        <p:attrNameLst>
                                          <p:attrName>style.visibility</p:attrName>
                                        </p:attrNameLst>
                                      </p:cBhvr>
                                      <p:to>
                                        <p:strVal val="visible"/>
                                      </p:to>
                                    </p:set>
                                    <p:animEffect transition="in" filter="fade">
                                      <p:cBhvr>
                                        <p:cTn id="51" dur="500"/>
                                        <p:tgtEl>
                                          <p:spTgt spid="45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28">
                                            <p:txEl>
                                              <p:pRg st="0" end="0"/>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28">
                                            <p:txEl>
                                              <p:pRg st="1" end="1"/>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animBg="1"/>
      <p:bldP spid="5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51520" y="612187"/>
            <a:ext cx="5049674" cy="400110"/>
          </a:xfrm>
          <a:prstGeom prst="rect">
            <a:avLst/>
          </a:prstGeom>
          <a:noFill/>
          <a:ln w="9525">
            <a:noFill/>
            <a:miter lim="800000"/>
            <a:headEnd/>
            <a:tailEnd/>
          </a:ln>
        </p:spPr>
        <p:txBody>
          <a:bodyPr wrap="square" anchor="ctr">
            <a:spAutoFit/>
          </a:bodyPr>
          <a:lstStyle/>
          <a:p>
            <a:pPr marL="266700" indent="-266700" algn="l">
              <a:spcAft>
                <a:spcPct val="500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Not guaranteed </a:t>
            </a:r>
            <a:r>
              <a:rPr lang="en-GB" sz="2000" b="0" dirty="0">
                <a:solidFill>
                  <a:schemeClr val="tx1">
                    <a:lumMod val="95000"/>
                    <a:lumOff val="5000"/>
                  </a:schemeClr>
                </a:solidFill>
                <a:latin typeface="Calibri" panose="020F0502020204030204" pitchFamily="34" charset="0"/>
              </a:rPr>
              <a:t>to find most optimal path </a:t>
            </a:r>
          </a:p>
        </p:txBody>
      </p:sp>
      <p:pic>
        <p:nvPicPr>
          <p:cNvPr id="4" name="Picture 530" descr="BestFirst_exploit"/>
          <p:cNvPicPr>
            <a:picLocks noChangeAspect="1" noChangeArrowheads="1"/>
          </p:cNvPicPr>
          <p:nvPr/>
        </p:nvPicPr>
        <p:blipFill>
          <a:blip r:embed="rId2" cstate="print"/>
          <a:srcRect/>
          <a:stretch>
            <a:fillRect/>
          </a:stretch>
        </p:blipFill>
        <p:spPr bwMode="auto">
          <a:xfrm>
            <a:off x="5220072" y="1065506"/>
            <a:ext cx="3446971" cy="2017334"/>
          </a:xfrm>
          <a:prstGeom prst="rect">
            <a:avLst/>
          </a:prstGeom>
          <a:ln>
            <a:noFill/>
          </a:ln>
          <a:effectLst>
            <a:outerShdw blurRad="292100" dist="139700" dir="2700000" algn="tl" rotWithShape="0">
              <a:srgbClr val="333333">
                <a:alpha val="65000"/>
              </a:srgbClr>
            </a:outerShdw>
          </a:effectLst>
        </p:spPr>
      </p:pic>
      <p:pic>
        <p:nvPicPr>
          <p:cNvPr id="5" name="Picture 529"/>
          <p:cNvPicPr>
            <a:picLocks noChangeAspect="1" noChangeArrowheads="1"/>
          </p:cNvPicPr>
          <p:nvPr/>
        </p:nvPicPr>
        <p:blipFill>
          <a:blip r:embed="rId3" cstate="print"/>
          <a:srcRect/>
          <a:stretch>
            <a:fillRect/>
          </a:stretch>
        </p:blipFill>
        <p:spPr bwMode="auto">
          <a:xfrm>
            <a:off x="611560" y="1059582"/>
            <a:ext cx="4248224" cy="3709184"/>
          </a:xfrm>
          <a:prstGeom prst="rect">
            <a:avLst/>
          </a:prstGeom>
          <a:ln>
            <a:noFill/>
          </a:ln>
          <a:effectLst>
            <a:outerShdw blurRad="292100" dist="139700" dir="2700000" algn="tl" rotWithShape="0">
              <a:srgbClr val="333333">
                <a:alpha val="65000"/>
              </a:srgbClr>
            </a:outerShdw>
          </a:effectLst>
        </p:spPr>
      </p:pic>
      <p:sp>
        <p:nvSpPr>
          <p:cNvPr id="6"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Best First Search</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84647615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6"/>
          <p:cNvSpPr>
            <a:spLocks noChangeArrowheads="1"/>
          </p:cNvSpPr>
          <p:nvPr/>
        </p:nvSpPr>
        <p:spPr bwMode="auto">
          <a:xfrm>
            <a:off x="2853334" y="2493543"/>
            <a:ext cx="4643470" cy="2438326"/>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5" name="Rectangle 7"/>
          <p:cNvSpPr>
            <a:spLocks noChangeArrowheads="1"/>
          </p:cNvSpPr>
          <p:nvPr/>
        </p:nvSpPr>
        <p:spPr bwMode="auto">
          <a:xfrm>
            <a:off x="2920305" y="2500433"/>
            <a:ext cx="4480678" cy="2431435"/>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2000" b="0" dirty="0">
                <a:solidFill>
                  <a:schemeClr val="tx1">
                    <a:lumMod val="95000"/>
                    <a:lumOff val="5000"/>
                  </a:schemeClr>
                </a:solidFill>
                <a:latin typeface="Calibri" panose="020F0502020204030204" pitchFamily="34" charset="0"/>
                <a:cs typeface="Arial" charset="0"/>
              </a:rPr>
              <a:t>● Open </a:t>
            </a:r>
            <a:r>
              <a:rPr lang="en-GB" sz="2000" b="0" dirty="0">
                <a:solidFill>
                  <a:schemeClr val="tx1">
                    <a:lumMod val="95000"/>
                    <a:lumOff val="5000"/>
                  </a:schemeClr>
                </a:solidFill>
                <a:latin typeface="Calibri" panose="020F0502020204030204" pitchFamily="34" charset="0"/>
              </a:rPr>
              <a:t>node that is attached to path with lowest cost</a:t>
            </a:r>
          </a:p>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Calibri" panose="020F0502020204030204" pitchFamily="34" charset="0"/>
                <a:cs typeface="Arial" charset="0"/>
              </a:rPr>
              <a:t>● </a:t>
            </a:r>
            <a:r>
              <a:rPr lang="en-GB" sz="2000" b="0" dirty="0">
                <a:solidFill>
                  <a:schemeClr val="tx1">
                    <a:lumMod val="95000"/>
                    <a:lumOff val="5000"/>
                  </a:schemeClr>
                </a:solidFill>
                <a:latin typeface="Calibri" panose="020F0502020204030204" pitchFamily="34" charset="0"/>
                <a:cs typeface="Arial" charset="0"/>
              </a:rPr>
              <a:t>Every point around the </a:t>
            </a:r>
            <a:r>
              <a:rPr lang="en-GB" sz="2000" b="0" dirty="0" err="1">
                <a:solidFill>
                  <a:schemeClr val="tx1">
                    <a:lumMod val="95000"/>
                    <a:lumOff val="5000"/>
                  </a:schemeClr>
                </a:solidFill>
                <a:latin typeface="Calibri" panose="020F0502020204030204" pitchFamily="34" charset="0"/>
                <a:cs typeface="Arial" charset="0"/>
              </a:rPr>
              <a:t>currentNode</a:t>
            </a:r>
            <a:r>
              <a:rPr lang="en-GB" sz="2000" b="0" dirty="0">
                <a:solidFill>
                  <a:schemeClr val="tx1">
                    <a:lumMod val="95000"/>
                    <a:lumOff val="5000"/>
                  </a:schemeClr>
                </a:solidFill>
                <a:latin typeface="Calibri" panose="020F0502020204030204" pitchFamily="34" charset="0"/>
                <a:cs typeface="Arial" charset="0"/>
              </a:rPr>
              <a:t> that is not impassable or already created. </a:t>
            </a:r>
          </a:p>
        </p:txBody>
      </p:sp>
      <p:pic>
        <p:nvPicPr>
          <p:cNvPr id="6" name="Picture 9"/>
          <p:cNvPicPr>
            <a:picLocks noChangeAspect="1" noChangeArrowheads="1"/>
          </p:cNvPicPr>
          <p:nvPr/>
        </p:nvPicPr>
        <p:blipFill>
          <a:blip r:embed="rId2" cstate="print"/>
          <a:srcRect/>
          <a:stretch>
            <a:fillRect/>
          </a:stretch>
        </p:blipFill>
        <p:spPr bwMode="auto">
          <a:xfrm>
            <a:off x="313800" y="1779662"/>
            <a:ext cx="2361214" cy="3144944"/>
          </a:xfrm>
          <a:prstGeom prst="roundRect">
            <a:avLst>
              <a:gd name="adj" fmla="val 89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p:cNvGrpSpPr/>
          <p:nvPr/>
        </p:nvGrpSpPr>
        <p:grpSpPr>
          <a:xfrm>
            <a:off x="1835696" y="195486"/>
            <a:ext cx="1035169" cy="284671"/>
            <a:chOff x="1835696" y="195486"/>
            <a:chExt cx="1035169" cy="284671"/>
          </a:xfrm>
        </p:grpSpPr>
        <p:cxnSp>
          <p:nvCxnSpPr>
            <p:cNvPr id="8" name="Straight Connector 7"/>
            <p:cNvCxnSpPr/>
            <p:nvPr/>
          </p:nvCxnSpPr>
          <p:spPr>
            <a:xfrm>
              <a:off x="1835696" y="195486"/>
              <a:ext cx="1035169" cy="284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930586" y="212738"/>
              <a:ext cx="888521" cy="24154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Rectangle 1"/>
          <p:cNvSpPr txBox="1">
            <a:spLocks/>
          </p:cNvSpPr>
          <p:nvPr/>
        </p:nvSpPr>
        <p:spPr>
          <a:xfrm>
            <a:off x="1732338" y="360463"/>
            <a:ext cx="1535808" cy="714356"/>
          </a:xfrm>
          <a:prstGeom prst="rect">
            <a:avLst/>
          </a:prstGeom>
          <a:effectLst>
            <a:innerShdw blurRad="114300">
              <a:prstClr val="black"/>
            </a:innerShdw>
          </a:effectLst>
        </p:spPr>
        <p:txBody>
          <a:bodyPr vert="horz" anchor="ctr">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b="1" spc="-150" dirty="0" smtClean="0">
                <a:solidFill>
                  <a:srgbClr val="FF0000"/>
                </a:solidFill>
                <a:effectLst>
                  <a:innerShdw blurRad="63500" dist="50800" dir="2700000">
                    <a:prstClr val="black">
                      <a:alpha val="50000"/>
                    </a:prstClr>
                  </a:innerShdw>
                </a:effectLst>
                <a:latin typeface="Viner Hand ITC" pitchFamily="66" charset="0"/>
                <a:ea typeface="+mj-ea"/>
                <a:cs typeface="+mj-cs"/>
              </a:rPr>
              <a:t>d</a:t>
            </a:r>
            <a:r>
              <a:rPr kumimoji="0" lang="en-US" sz="2800" b="1" i="0" u="none" strike="noStrike" kern="1200" cap="none" spc="-150" normalizeH="0" baseline="0" noProof="0" dirty="0" err="1" smtClean="0">
                <a:ln>
                  <a:noFill/>
                </a:ln>
                <a:solidFill>
                  <a:srgbClr val="FF0000"/>
                </a:solidFill>
                <a:effectLst>
                  <a:innerShdw blurRad="63500" dist="50800" dir="2700000">
                    <a:prstClr val="black">
                      <a:alpha val="50000"/>
                    </a:prstClr>
                  </a:innerShdw>
                </a:effectLst>
                <a:uLnTx/>
                <a:uFillTx/>
                <a:latin typeface="Viner Hand ITC" pitchFamily="66" charset="0"/>
                <a:ea typeface="+mj-ea"/>
                <a:cs typeface="+mj-cs"/>
              </a:rPr>
              <a:t>ifferent</a:t>
            </a:r>
            <a:endParaRPr kumimoji="0" lang="en-US" sz="2800" b="1" i="0" u="none" strike="noStrike" kern="1200" cap="none" spc="-150" normalizeH="0" baseline="0" noProof="0" dirty="0">
              <a:ln>
                <a:noFill/>
              </a:ln>
              <a:solidFill>
                <a:srgbClr val="FF0000"/>
              </a:solidFill>
              <a:effectLst>
                <a:innerShdw blurRad="63500" dist="50800" dir="2700000">
                  <a:prstClr val="black">
                    <a:alpha val="50000"/>
                  </a:prstClr>
                </a:innerShdw>
              </a:effectLst>
              <a:uLnTx/>
              <a:uFillTx/>
              <a:latin typeface="Viner Hand ITC" pitchFamily="66" charset="0"/>
              <a:ea typeface="+mj-ea"/>
              <a:cs typeface="+mj-cs"/>
            </a:endParaRPr>
          </a:p>
        </p:txBody>
      </p:sp>
      <p:sp>
        <p:nvSpPr>
          <p:cNvPr id="11"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err="1" smtClean="0">
                <a:solidFill>
                  <a:schemeClr val="tx1">
                    <a:lumMod val="85000"/>
                    <a:lumOff val="15000"/>
                  </a:schemeClr>
                </a:solidFill>
                <a:latin typeface="Calibri" pitchFamily="34" charset="0"/>
              </a:rPr>
              <a:t>Dijkstra</a:t>
            </a:r>
            <a:r>
              <a:rPr lang="en-US" altLang="x-none" sz="2400" b="1" cap="small" dirty="0" smtClean="0">
                <a:solidFill>
                  <a:schemeClr val="tx1">
                    <a:lumMod val="85000"/>
                    <a:lumOff val="15000"/>
                  </a:schemeClr>
                </a:solidFill>
                <a:latin typeface="Calibri" pitchFamily="34" charset="0"/>
              </a:rPr>
              <a:t> Search</a:t>
            </a:r>
            <a:endParaRPr lang="en-US" sz="2800" b="1" cap="small" dirty="0">
              <a:solidFill>
                <a:schemeClr val="tx1">
                  <a:lumMod val="85000"/>
                  <a:lumOff val="15000"/>
                </a:schemeClr>
              </a:solidFill>
              <a:latin typeface="Calibri" pitchFamily="34" charset="0"/>
            </a:endParaRPr>
          </a:p>
        </p:txBody>
      </p:sp>
      <p:sp>
        <p:nvSpPr>
          <p:cNvPr id="12" name="TextBox 11"/>
          <p:cNvSpPr txBox="1"/>
          <p:nvPr/>
        </p:nvSpPr>
        <p:spPr>
          <a:xfrm>
            <a:off x="169775" y="555526"/>
            <a:ext cx="1809937"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Disregards distance to </a:t>
            </a:r>
            <a:r>
              <a:rPr lang="en-GB" sz="2000" dirty="0" smtClean="0">
                <a:solidFill>
                  <a:schemeClr val="tx1">
                    <a:lumMod val="85000"/>
                    <a:lumOff val="15000"/>
                  </a:schemeClr>
                </a:solidFill>
                <a:latin typeface="Calibri" pitchFamily="34" charset="0"/>
              </a:rPr>
              <a:t>goal</a:t>
            </a:r>
            <a:endParaRPr lang="en-GB" sz="2000" dirty="0">
              <a:solidFill>
                <a:schemeClr val="tx1">
                  <a:lumMod val="85000"/>
                  <a:lumOff val="15000"/>
                </a:schemeClr>
              </a:solidFill>
              <a:latin typeface="Calibri" pitchFamily="34" charset="0"/>
            </a:endParaRPr>
          </a:p>
        </p:txBody>
      </p:sp>
      <p:sp>
        <p:nvSpPr>
          <p:cNvPr id="13" name="TextBox 12"/>
          <p:cNvSpPr txBox="1"/>
          <p:nvPr/>
        </p:nvSpPr>
        <p:spPr>
          <a:xfrm>
            <a:off x="6156176" y="555526"/>
            <a:ext cx="2880320" cy="163121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Uses the cost (called the given cost) as a priority value to </a:t>
            </a:r>
            <a:r>
              <a:rPr lang="en-GB" sz="2000" dirty="0" smtClean="0">
                <a:solidFill>
                  <a:schemeClr val="tx1">
                    <a:lumMod val="85000"/>
                    <a:lumOff val="15000"/>
                  </a:schemeClr>
                </a:solidFill>
                <a:latin typeface="Calibri" pitchFamily="34" charset="0"/>
              </a:rPr>
              <a:t>select the </a:t>
            </a:r>
            <a:r>
              <a:rPr lang="en-GB" sz="2000" dirty="0">
                <a:solidFill>
                  <a:schemeClr val="tx1">
                    <a:lumMod val="85000"/>
                    <a:lumOff val="15000"/>
                  </a:schemeClr>
                </a:solidFill>
                <a:latin typeface="Calibri" pitchFamily="34" charset="0"/>
              </a:rPr>
              <a:t>next node </a:t>
            </a:r>
            <a:r>
              <a:rPr lang="en-GB" sz="2000" dirty="0" smtClean="0">
                <a:solidFill>
                  <a:schemeClr val="tx1">
                    <a:lumMod val="85000"/>
                    <a:lumOff val="15000"/>
                  </a:schemeClr>
                </a:solidFill>
                <a:latin typeface="Calibri" pitchFamily="34" charset="0"/>
              </a:rPr>
              <a:t>from the </a:t>
            </a:r>
            <a:r>
              <a:rPr lang="en-GB" sz="2000" dirty="0">
                <a:solidFill>
                  <a:schemeClr val="tx1">
                    <a:lumMod val="85000"/>
                    <a:lumOff val="15000"/>
                  </a:schemeClr>
                </a:solidFill>
                <a:latin typeface="Calibri" pitchFamily="34" charset="0"/>
              </a:rPr>
              <a:t>open list </a:t>
            </a:r>
          </a:p>
        </p:txBody>
      </p:sp>
      <p:sp>
        <p:nvSpPr>
          <p:cNvPr id="14" name="TextBox 13"/>
          <p:cNvSpPr txBox="1"/>
          <p:nvPr/>
        </p:nvSpPr>
        <p:spPr>
          <a:xfrm>
            <a:off x="3203848" y="555526"/>
            <a:ext cx="3040430" cy="163121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Keeps </a:t>
            </a:r>
            <a:r>
              <a:rPr lang="en-GB" sz="2000" dirty="0">
                <a:solidFill>
                  <a:schemeClr val="tx1">
                    <a:lumMod val="85000"/>
                    <a:lumOff val="15000"/>
                  </a:schemeClr>
                </a:solidFill>
                <a:latin typeface="Calibri" pitchFamily="34" charset="0"/>
              </a:rPr>
              <a:t>track of the cost of every path – i.e. computes accumulated cost paid to reach a node from the start</a:t>
            </a:r>
          </a:p>
        </p:txBody>
      </p:sp>
    </p:spTree>
    <p:extLst>
      <p:ext uri="{BB962C8B-B14F-4D97-AF65-F5344CB8AC3E}">
        <p14:creationId xmlns:p14="http://schemas.microsoft.com/office/powerpoint/2010/main" val="46385040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0"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6"/>
          <p:cNvGrpSpPr>
            <a:grpSpLocks/>
          </p:cNvGrpSpPr>
          <p:nvPr/>
        </p:nvGrpSpPr>
        <p:grpSpPr bwMode="auto">
          <a:xfrm>
            <a:off x="179512" y="699542"/>
            <a:ext cx="4464050" cy="3671887"/>
            <a:chOff x="158" y="731"/>
            <a:chExt cx="2812" cy="2313"/>
          </a:xfrm>
        </p:grpSpPr>
        <p:sp>
          <p:nvSpPr>
            <p:cNvPr id="4" name="Rectangle 86"/>
            <p:cNvSpPr>
              <a:spLocks noChangeArrowheads="1"/>
            </p:cNvSpPr>
            <p:nvPr/>
          </p:nvSpPr>
          <p:spPr bwMode="auto">
            <a:xfrm>
              <a:off x="158"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 name="Rectangle 87"/>
            <p:cNvSpPr>
              <a:spLocks noChangeArrowheads="1"/>
            </p:cNvSpPr>
            <p:nvPr/>
          </p:nvSpPr>
          <p:spPr bwMode="auto">
            <a:xfrm>
              <a:off x="559" y="73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 name="Rectangle 88"/>
            <p:cNvSpPr>
              <a:spLocks noChangeArrowheads="1"/>
            </p:cNvSpPr>
            <p:nvPr/>
          </p:nvSpPr>
          <p:spPr bwMode="auto">
            <a:xfrm>
              <a:off x="961"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 name="Rectangle 89"/>
            <p:cNvSpPr>
              <a:spLocks noChangeArrowheads="1"/>
            </p:cNvSpPr>
            <p:nvPr/>
          </p:nvSpPr>
          <p:spPr bwMode="auto">
            <a:xfrm>
              <a:off x="1363"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 name="Rectangle 90"/>
            <p:cNvSpPr>
              <a:spLocks noChangeArrowheads="1"/>
            </p:cNvSpPr>
            <p:nvPr/>
          </p:nvSpPr>
          <p:spPr bwMode="auto">
            <a:xfrm>
              <a:off x="1764" y="73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 name="Rectangle 91"/>
            <p:cNvSpPr>
              <a:spLocks noChangeArrowheads="1"/>
            </p:cNvSpPr>
            <p:nvPr/>
          </p:nvSpPr>
          <p:spPr bwMode="auto">
            <a:xfrm>
              <a:off x="2166"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 name="Rectangle 92"/>
            <p:cNvSpPr>
              <a:spLocks noChangeArrowheads="1"/>
            </p:cNvSpPr>
            <p:nvPr/>
          </p:nvSpPr>
          <p:spPr bwMode="auto">
            <a:xfrm>
              <a:off x="2569"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 name="Rectangle 93"/>
            <p:cNvSpPr>
              <a:spLocks noChangeArrowheads="1"/>
            </p:cNvSpPr>
            <p:nvPr/>
          </p:nvSpPr>
          <p:spPr bwMode="auto">
            <a:xfrm>
              <a:off x="158"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 name="Rectangle 94"/>
            <p:cNvSpPr>
              <a:spLocks noChangeArrowheads="1"/>
            </p:cNvSpPr>
            <p:nvPr/>
          </p:nvSpPr>
          <p:spPr bwMode="auto">
            <a:xfrm>
              <a:off x="559" y="111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 name="Rectangle 95"/>
            <p:cNvSpPr>
              <a:spLocks noChangeArrowheads="1"/>
            </p:cNvSpPr>
            <p:nvPr/>
          </p:nvSpPr>
          <p:spPr bwMode="auto">
            <a:xfrm>
              <a:off x="961"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 name="Rectangle 96"/>
            <p:cNvSpPr>
              <a:spLocks noChangeArrowheads="1"/>
            </p:cNvSpPr>
            <p:nvPr/>
          </p:nvSpPr>
          <p:spPr bwMode="auto">
            <a:xfrm>
              <a:off x="1363"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 name="Rectangle 97"/>
            <p:cNvSpPr>
              <a:spLocks noChangeArrowheads="1"/>
            </p:cNvSpPr>
            <p:nvPr/>
          </p:nvSpPr>
          <p:spPr bwMode="auto">
            <a:xfrm>
              <a:off x="1764" y="111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 name="Rectangle 98"/>
            <p:cNvSpPr>
              <a:spLocks noChangeArrowheads="1"/>
            </p:cNvSpPr>
            <p:nvPr/>
          </p:nvSpPr>
          <p:spPr bwMode="auto">
            <a:xfrm>
              <a:off x="2166"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 name="Rectangle 99"/>
            <p:cNvSpPr>
              <a:spLocks noChangeArrowheads="1"/>
            </p:cNvSpPr>
            <p:nvPr/>
          </p:nvSpPr>
          <p:spPr bwMode="auto">
            <a:xfrm>
              <a:off x="2569"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 name="Rectangle 100"/>
            <p:cNvSpPr>
              <a:spLocks noChangeArrowheads="1"/>
            </p:cNvSpPr>
            <p:nvPr/>
          </p:nvSpPr>
          <p:spPr bwMode="auto">
            <a:xfrm>
              <a:off x="158"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 name="Rectangle 101"/>
            <p:cNvSpPr>
              <a:spLocks noChangeArrowheads="1"/>
            </p:cNvSpPr>
            <p:nvPr/>
          </p:nvSpPr>
          <p:spPr bwMode="auto">
            <a:xfrm>
              <a:off x="559" y="15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 name="Rectangle 102"/>
            <p:cNvSpPr>
              <a:spLocks noChangeArrowheads="1"/>
            </p:cNvSpPr>
            <p:nvPr/>
          </p:nvSpPr>
          <p:spPr bwMode="auto">
            <a:xfrm>
              <a:off x="961"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 name="Rectangle 103"/>
            <p:cNvSpPr>
              <a:spLocks noChangeArrowheads="1"/>
            </p:cNvSpPr>
            <p:nvPr/>
          </p:nvSpPr>
          <p:spPr bwMode="auto">
            <a:xfrm>
              <a:off x="1363"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 name="Rectangle 104"/>
            <p:cNvSpPr>
              <a:spLocks noChangeArrowheads="1"/>
            </p:cNvSpPr>
            <p:nvPr/>
          </p:nvSpPr>
          <p:spPr bwMode="auto">
            <a:xfrm>
              <a:off x="1764" y="15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 name="Rectangle 105"/>
            <p:cNvSpPr>
              <a:spLocks noChangeArrowheads="1"/>
            </p:cNvSpPr>
            <p:nvPr/>
          </p:nvSpPr>
          <p:spPr bwMode="auto">
            <a:xfrm>
              <a:off x="2166"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 name="Rectangle 106"/>
            <p:cNvSpPr>
              <a:spLocks noChangeArrowheads="1"/>
            </p:cNvSpPr>
            <p:nvPr/>
          </p:nvSpPr>
          <p:spPr bwMode="auto">
            <a:xfrm>
              <a:off x="2569"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 name="Rectangle 107"/>
            <p:cNvSpPr>
              <a:spLocks noChangeArrowheads="1"/>
            </p:cNvSpPr>
            <p:nvPr/>
          </p:nvSpPr>
          <p:spPr bwMode="auto">
            <a:xfrm>
              <a:off x="158"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 name="Rectangle 108"/>
            <p:cNvSpPr>
              <a:spLocks noChangeArrowheads="1"/>
            </p:cNvSpPr>
            <p:nvPr/>
          </p:nvSpPr>
          <p:spPr bwMode="auto">
            <a:xfrm>
              <a:off x="559" y="18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 name="Rectangle 109"/>
            <p:cNvSpPr>
              <a:spLocks noChangeArrowheads="1"/>
            </p:cNvSpPr>
            <p:nvPr/>
          </p:nvSpPr>
          <p:spPr bwMode="auto">
            <a:xfrm>
              <a:off x="961"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 name="Rectangle 110"/>
            <p:cNvSpPr>
              <a:spLocks noChangeArrowheads="1"/>
            </p:cNvSpPr>
            <p:nvPr/>
          </p:nvSpPr>
          <p:spPr bwMode="auto">
            <a:xfrm>
              <a:off x="1363"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 name="Rectangle 111"/>
            <p:cNvSpPr>
              <a:spLocks noChangeArrowheads="1"/>
            </p:cNvSpPr>
            <p:nvPr/>
          </p:nvSpPr>
          <p:spPr bwMode="auto">
            <a:xfrm>
              <a:off x="1764" y="18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 name="Rectangle 112"/>
            <p:cNvSpPr>
              <a:spLocks noChangeArrowheads="1"/>
            </p:cNvSpPr>
            <p:nvPr/>
          </p:nvSpPr>
          <p:spPr bwMode="auto">
            <a:xfrm>
              <a:off x="2166"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 name="Rectangle 113"/>
            <p:cNvSpPr>
              <a:spLocks noChangeArrowheads="1"/>
            </p:cNvSpPr>
            <p:nvPr/>
          </p:nvSpPr>
          <p:spPr bwMode="auto">
            <a:xfrm>
              <a:off x="2569"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 name="Rectangle 114"/>
            <p:cNvSpPr>
              <a:spLocks noChangeArrowheads="1"/>
            </p:cNvSpPr>
            <p:nvPr/>
          </p:nvSpPr>
          <p:spPr bwMode="auto">
            <a:xfrm>
              <a:off x="158"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 name="Rectangle 115"/>
            <p:cNvSpPr>
              <a:spLocks noChangeArrowheads="1"/>
            </p:cNvSpPr>
            <p:nvPr/>
          </p:nvSpPr>
          <p:spPr bwMode="auto">
            <a:xfrm>
              <a:off x="559" y="22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 name="Rectangle 116"/>
            <p:cNvSpPr>
              <a:spLocks noChangeArrowheads="1"/>
            </p:cNvSpPr>
            <p:nvPr/>
          </p:nvSpPr>
          <p:spPr bwMode="auto">
            <a:xfrm>
              <a:off x="961"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 name="Rectangle 117"/>
            <p:cNvSpPr>
              <a:spLocks noChangeArrowheads="1"/>
            </p:cNvSpPr>
            <p:nvPr/>
          </p:nvSpPr>
          <p:spPr bwMode="auto">
            <a:xfrm>
              <a:off x="1363"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 name="Rectangle 118"/>
            <p:cNvSpPr>
              <a:spLocks noChangeArrowheads="1"/>
            </p:cNvSpPr>
            <p:nvPr/>
          </p:nvSpPr>
          <p:spPr bwMode="auto">
            <a:xfrm>
              <a:off x="1764" y="22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 name="Rectangle 119"/>
            <p:cNvSpPr>
              <a:spLocks noChangeArrowheads="1"/>
            </p:cNvSpPr>
            <p:nvPr/>
          </p:nvSpPr>
          <p:spPr bwMode="auto">
            <a:xfrm>
              <a:off x="2166"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 name="Rectangle 120"/>
            <p:cNvSpPr>
              <a:spLocks noChangeArrowheads="1"/>
            </p:cNvSpPr>
            <p:nvPr/>
          </p:nvSpPr>
          <p:spPr bwMode="auto">
            <a:xfrm>
              <a:off x="2569"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 name="Rectangle 121"/>
            <p:cNvSpPr>
              <a:spLocks noChangeArrowheads="1"/>
            </p:cNvSpPr>
            <p:nvPr/>
          </p:nvSpPr>
          <p:spPr bwMode="auto">
            <a:xfrm>
              <a:off x="158"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 name="Rectangle 122"/>
            <p:cNvSpPr>
              <a:spLocks noChangeArrowheads="1"/>
            </p:cNvSpPr>
            <p:nvPr/>
          </p:nvSpPr>
          <p:spPr bwMode="auto">
            <a:xfrm>
              <a:off x="559" y="265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 name="Rectangle 123"/>
            <p:cNvSpPr>
              <a:spLocks noChangeArrowheads="1"/>
            </p:cNvSpPr>
            <p:nvPr/>
          </p:nvSpPr>
          <p:spPr bwMode="auto">
            <a:xfrm>
              <a:off x="961"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 name="Rectangle 124"/>
            <p:cNvSpPr>
              <a:spLocks noChangeArrowheads="1"/>
            </p:cNvSpPr>
            <p:nvPr/>
          </p:nvSpPr>
          <p:spPr bwMode="auto">
            <a:xfrm>
              <a:off x="1363"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 name="Rectangle 125"/>
            <p:cNvSpPr>
              <a:spLocks noChangeArrowheads="1"/>
            </p:cNvSpPr>
            <p:nvPr/>
          </p:nvSpPr>
          <p:spPr bwMode="auto">
            <a:xfrm>
              <a:off x="1764" y="265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 name="Rectangle 126"/>
            <p:cNvSpPr>
              <a:spLocks noChangeArrowheads="1"/>
            </p:cNvSpPr>
            <p:nvPr/>
          </p:nvSpPr>
          <p:spPr bwMode="auto">
            <a:xfrm>
              <a:off x="2166"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 name="Rectangle 127"/>
            <p:cNvSpPr>
              <a:spLocks noChangeArrowheads="1"/>
            </p:cNvSpPr>
            <p:nvPr/>
          </p:nvSpPr>
          <p:spPr bwMode="auto">
            <a:xfrm>
              <a:off x="2569"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 name="Rectangle 128"/>
            <p:cNvSpPr>
              <a:spLocks noChangeArrowheads="1"/>
            </p:cNvSpPr>
            <p:nvPr/>
          </p:nvSpPr>
          <p:spPr bwMode="auto">
            <a:xfrm>
              <a:off x="559" y="188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 name="Text Box 129"/>
            <p:cNvSpPr txBox="1">
              <a:spLocks noChangeArrowheads="1"/>
            </p:cNvSpPr>
            <p:nvPr/>
          </p:nvSpPr>
          <p:spPr bwMode="auto">
            <a:xfrm>
              <a:off x="559" y="1952"/>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8" name="Text Box 130"/>
            <p:cNvSpPr txBox="1">
              <a:spLocks noChangeArrowheads="1"/>
            </p:cNvSpPr>
            <p:nvPr/>
          </p:nvSpPr>
          <p:spPr bwMode="auto">
            <a:xfrm>
              <a:off x="2585" y="1543"/>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9" name="Rectangle 131"/>
            <p:cNvSpPr>
              <a:spLocks noChangeArrowheads="1"/>
            </p:cNvSpPr>
            <p:nvPr/>
          </p:nvSpPr>
          <p:spPr bwMode="auto">
            <a:xfrm>
              <a:off x="962" y="150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 name="Rectangle 132"/>
            <p:cNvSpPr>
              <a:spLocks noChangeArrowheads="1"/>
            </p:cNvSpPr>
            <p:nvPr/>
          </p:nvSpPr>
          <p:spPr bwMode="auto">
            <a:xfrm>
              <a:off x="1363" y="150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 name="Rectangle 133"/>
            <p:cNvSpPr>
              <a:spLocks noChangeArrowheads="1"/>
            </p:cNvSpPr>
            <p:nvPr/>
          </p:nvSpPr>
          <p:spPr bwMode="auto">
            <a:xfrm>
              <a:off x="962" y="150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 name="Rectangle 134"/>
            <p:cNvSpPr>
              <a:spLocks noChangeArrowheads="1"/>
            </p:cNvSpPr>
            <p:nvPr/>
          </p:nvSpPr>
          <p:spPr bwMode="auto">
            <a:xfrm>
              <a:off x="1363" y="18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 name="Rectangle 135"/>
            <p:cNvSpPr>
              <a:spLocks noChangeArrowheads="1"/>
            </p:cNvSpPr>
            <p:nvPr/>
          </p:nvSpPr>
          <p:spPr bwMode="auto">
            <a:xfrm>
              <a:off x="1363"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 name="Rectangle 136"/>
            <p:cNvSpPr>
              <a:spLocks noChangeArrowheads="1"/>
            </p:cNvSpPr>
            <p:nvPr/>
          </p:nvSpPr>
          <p:spPr bwMode="auto">
            <a:xfrm>
              <a:off x="1765"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 name="Rectangle 137"/>
            <p:cNvSpPr>
              <a:spLocks noChangeArrowheads="1"/>
            </p:cNvSpPr>
            <p:nvPr/>
          </p:nvSpPr>
          <p:spPr bwMode="auto">
            <a:xfrm>
              <a:off x="2167"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 name="Rectangle 138"/>
            <p:cNvSpPr>
              <a:spLocks noChangeArrowheads="1"/>
            </p:cNvSpPr>
            <p:nvPr/>
          </p:nvSpPr>
          <p:spPr bwMode="auto">
            <a:xfrm>
              <a:off x="2167" y="18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grpSp>
      <p:grpSp>
        <p:nvGrpSpPr>
          <p:cNvPr id="57" name="Group 215"/>
          <p:cNvGrpSpPr>
            <a:grpSpLocks/>
          </p:cNvGrpSpPr>
          <p:nvPr/>
        </p:nvGrpSpPr>
        <p:grpSpPr bwMode="auto">
          <a:xfrm>
            <a:off x="179512" y="701129"/>
            <a:ext cx="4464050" cy="3671888"/>
            <a:chOff x="589" y="3385"/>
            <a:chExt cx="2812" cy="2313"/>
          </a:xfrm>
        </p:grpSpPr>
        <p:sp>
          <p:nvSpPr>
            <p:cNvPr id="58" name="Rectangle 148"/>
            <p:cNvSpPr>
              <a:spLocks noChangeArrowheads="1"/>
            </p:cNvSpPr>
            <p:nvPr/>
          </p:nvSpPr>
          <p:spPr bwMode="auto">
            <a:xfrm>
              <a:off x="589"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9" name="Rectangle 149"/>
            <p:cNvSpPr>
              <a:spLocks noChangeArrowheads="1"/>
            </p:cNvSpPr>
            <p:nvPr/>
          </p:nvSpPr>
          <p:spPr bwMode="auto">
            <a:xfrm>
              <a:off x="990" y="338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 name="Rectangle 150"/>
            <p:cNvSpPr>
              <a:spLocks noChangeArrowheads="1"/>
            </p:cNvSpPr>
            <p:nvPr/>
          </p:nvSpPr>
          <p:spPr bwMode="auto">
            <a:xfrm>
              <a:off x="1392"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 name="Rectangle 151"/>
            <p:cNvSpPr>
              <a:spLocks noChangeArrowheads="1"/>
            </p:cNvSpPr>
            <p:nvPr/>
          </p:nvSpPr>
          <p:spPr bwMode="auto">
            <a:xfrm>
              <a:off x="1794"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 name="Rectangle 152"/>
            <p:cNvSpPr>
              <a:spLocks noChangeArrowheads="1"/>
            </p:cNvSpPr>
            <p:nvPr/>
          </p:nvSpPr>
          <p:spPr bwMode="auto">
            <a:xfrm>
              <a:off x="2195" y="338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 name="Rectangle 153"/>
            <p:cNvSpPr>
              <a:spLocks noChangeArrowheads="1"/>
            </p:cNvSpPr>
            <p:nvPr/>
          </p:nvSpPr>
          <p:spPr bwMode="auto">
            <a:xfrm>
              <a:off x="2597"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 name="Rectangle 154"/>
            <p:cNvSpPr>
              <a:spLocks noChangeArrowheads="1"/>
            </p:cNvSpPr>
            <p:nvPr/>
          </p:nvSpPr>
          <p:spPr bwMode="auto">
            <a:xfrm>
              <a:off x="3000"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 name="Rectangle 155"/>
            <p:cNvSpPr>
              <a:spLocks noChangeArrowheads="1"/>
            </p:cNvSpPr>
            <p:nvPr/>
          </p:nvSpPr>
          <p:spPr bwMode="auto">
            <a:xfrm>
              <a:off x="589"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 name="Rectangle 156"/>
            <p:cNvSpPr>
              <a:spLocks noChangeArrowheads="1"/>
            </p:cNvSpPr>
            <p:nvPr/>
          </p:nvSpPr>
          <p:spPr bwMode="auto">
            <a:xfrm>
              <a:off x="990" y="377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 name="Rectangle 157"/>
            <p:cNvSpPr>
              <a:spLocks noChangeArrowheads="1"/>
            </p:cNvSpPr>
            <p:nvPr/>
          </p:nvSpPr>
          <p:spPr bwMode="auto">
            <a:xfrm>
              <a:off x="1392"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8" name="Rectangle 158"/>
            <p:cNvSpPr>
              <a:spLocks noChangeArrowheads="1"/>
            </p:cNvSpPr>
            <p:nvPr/>
          </p:nvSpPr>
          <p:spPr bwMode="auto">
            <a:xfrm>
              <a:off x="1794"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9" name="Rectangle 159"/>
            <p:cNvSpPr>
              <a:spLocks noChangeArrowheads="1"/>
            </p:cNvSpPr>
            <p:nvPr/>
          </p:nvSpPr>
          <p:spPr bwMode="auto">
            <a:xfrm>
              <a:off x="2195" y="377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 name="Rectangle 160"/>
            <p:cNvSpPr>
              <a:spLocks noChangeArrowheads="1"/>
            </p:cNvSpPr>
            <p:nvPr/>
          </p:nvSpPr>
          <p:spPr bwMode="auto">
            <a:xfrm>
              <a:off x="2597"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 name="Rectangle 161"/>
            <p:cNvSpPr>
              <a:spLocks noChangeArrowheads="1"/>
            </p:cNvSpPr>
            <p:nvPr/>
          </p:nvSpPr>
          <p:spPr bwMode="auto">
            <a:xfrm>
              <a:off x="3000"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 name="Rectangle 162"/>
            <p:cNvSpPr>
              <a:spLocks noChangeArrowheads="1"/>
            </p:cNvSpPr>
            <p:nvPr/>
          </p:nvSpPr>
          <p:spPr bwMode="auto">
            <a:xfrm>
              <a:off x="589" y="4156"/>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 name="Rectangle 163"/>
            <p:cNvSpPr>
              <a:spLocks noChangeArrowheads="1"/>
            </p:cNvSpPr>
            <p:nvPr/>
          </p:nvSpPr>
          <p:spPr bwMode="auto">
            <a:xfrm>
              <a:off x="990" y="4156"/>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 name="Rectangle 164"/>
            <p:cNvSpPr>
              <a:spLocks noChangeArrowheads="1"/>
            </p:cNvSpPr>
            <p:nvPr/>
          </p:nvSpPr>
          <p:spPr bwMode="auto">
            <a:xfrm>
              <a:off x="1392"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 name="Rectangle 165"/>
            <p:cNvSpPr>
              <a:spLocks noChangeArrowheads="1"/>
            </p:cNvSpPr>
            <p:nvPr/>
          </p:nvSpPr>
          <p:spPr bwMode="auto">
            <a:xfrm>
              <a:off x="1794"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 name="Rectangle 166"/>
            <p:cNvSpPr>
              <a:spLocks noChangeArrowheads="1"/>
            </p:cNvSpPr>
            <p:nvPr/>
          </p:nvSpPr>
          <p:spPr bwMode="auto">
            <a:xfrm>
              <a:off x="2195" y="415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 name="Rectangle 167"/>
            <p:cNvSpPr>
              <a:spLocks noChangeArrowheads="1"/>
            </p:cNvSpPr>
            <p:nvPr/>
          </p:nvSpPr>
          <p:spPr bwMode="auto">
            <a:xfrm>
              <a:off x="2597"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8" name="Rectangle 168"/>
            <p:cNvSpPr>
              <a:spLocks noChangeArrowheads="1"/>
            </p:cNvSpPr>
            <p:nvPr/>
          </p:nvSpPr>
          <p:spPr bwMode="auto">
            <a:xfrm>
              <a:off x="3000"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 name="Rectangle 169"/>
            <p:cNvSpPr>
              <a:spLocks noChangeArrowheads="1"/>
            </p:cNvSpPr>
            <p:nvPr/>
          </p:nvSpPr>
          <p:spPr bwMode="auto">
            <a:xfrm>
              <a:off x="589" y="454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 name="Rectangle 170"/>
            <p:cNvSpPr>
              <a:spLocks noChangeArrowheads="1"/>
            </p:cNvSpPr>
            <p:nvPr/>
          </p:nvSpPr>
          <p:spPr bwMode="auto">
            <a:xfrm>
              <a:off x="990" y="454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 name="Rectangle 171"/>
            <p:cNvSpPr>
              <a:spLocks noChangeArrowheads="1"/>
            </p:cNvSpPr>
            <p:nvPr/>
          </p:nvSpPr>
          <p:spPr bwMode="auto">
            <a:xfrm>
              <a:off x="1392" y="454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 name="Rectangle 172"/>
            <p:cNvSpPr>
              <a:spLocks noChangeArrowheads="1"/>
            </p:cNvSpPr>
            <p:nvPr/>
          </p:nvSpPr>
          <p:spPr bwMode="auto">
            <a:xfrm>
              <a:off x="1794"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 name="Rectangle 173"/>
            <p:cNvSpPr>
              <a:spLocks noChangeArrowheads="1"/>
            </p:cNvSpPr>
            <p:nvPr/>
          </p:nvSpPr>
          <p:spPr bwMode="auto">
            <a:xfrm>
              <a:off x="2195" y="454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 name="Rectangle 174"/>
            <p:cNvSpPr>
              <a:spLocks noChangeArrowheads="1"/>
            </p:cNvSpPr>
            <p:nvPr/>
          </p:nvSpPr>
          <p:spPr bwMode="auto">
            <a:xfrm>
              <a:off x="2597"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5" name="Rectangle 175"/>
            <p:cNvSpPr>
              <a:spLocks noChangeArrowheads="1"/>
            </p:cNvSpPr>
            <p:nvPr/>
          </p:nvSpPr>
          <p:spPr bwMode="auto">
            <a:xfrm>
              <a:off x="3000"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6" name="Rectangle 176"/>
            <p:cNvSpPr>
              <a:spLocks noChangeArrowheads="1"/>
            </p:cNvSpPr>
            <p:nvPr/>
          </p:nvSpPr>
          <p:spPr bwMode="auto">
            <a:xfrm>
              <a:off x="589" y="4928"/>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7" name="Rectangle 177"/>
            <p:cNvSpPr>
              <a:spLocks noChangeArrowheads="1"/>
            </p:cNvSpPr>
            <p:nvPr/>
          </p:nvSpPr>
          <p:spPr bwMode="auto">
            <a:xfrm>
              <a:off x="990" y="4928"/>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8" name="Rectangle 178"/>
            <p:cNvSpPr>
              <a:spLocks noChangeArrowheads="1"/>
            </p:cNvSpPr>
            <p:nvPr/>
          </p:nvSpPr>
          <p:spPr bwMode="auto">
            <a:xfrm>
              <a:off x="1392" y="4928"/>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 name="Rectangle 179"/>
            <p:cNvSpPr>
              <a:spLocks noChangeArrowheads="1"/>
            </p:cNvSpPr>
            <p:nvPr/>
          </p:nvSpPr>
          <p:spPr bwMode="auto">
            <a:xfrm>
              <a:off x="1794"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 name="Rectangle 180"/>
            <p:cNvSpPr>
              <a:spLocks noChangeArrowheads="1"/>
            </p:cNvSpPr>
            <p:nvPr/>
          </p:nvSpPr>
          <p:spPr bwMode="auto">
            <a:xfrm>
              <a:off x="2195" y="492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 name="Rectangle 181"/>
            <p:cNvSpPr>
              <a:spLocks noChangeArrowheads="1"/>
            </p:cNvSpPr>
            <p:nvPr/>
          </p:nvSpPr>
          <p:spPr bwMode="auto">
            <a:xfrm>
              <a:off x="2597"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 name="Rectangle 182"/>
            <p:cNvSpPr>
              <a:spLocks noChangeArrowheads="1"/>
            </p:cNvSpPr>
            <p:nvPr/>
          </p:nvSpPr>
          <p:spPr bwMode="auto">
            <a:xfrm>
              <a:off x="3000"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 name="Rectangle 183"/>
            <p:cNvSpPr>
              <a:spLocks noChangeArrowheads="1"/>
            </p:cNvSpPr>
            <p:nvPr/>
          </p:nvSpPr>
          <p:spPr bwMode="auto">
            <a:xfrm>
              <a:off x="589"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 name="Rectangle 184"/>
            <p:cNvSpPr>
              <a:spLocks noChangeArrowheads="1"/>
            </p:cNvSpPr>
            <p:nvPr/>
          </p:nvSpPr>
          <p:spPr bwMode="auto">
            <a:xfrm>
              <a:off x="990" y="53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5" name="Rectangle 185"/>
            <p:cNvSpPr>
              <a:spLocks noChangeArrowheads="1"/>
            </p:cNvSpPr>
            <p:nvPr/>
          </p:nvSpPr>
          <p:spPr bwMode="auto">
            <a:xfrm>
              <a:off x="1392"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6" name="Rectangle 186"/>
            <p:cNvSpPr>
              <a:spLocks noChangeArrowheads="1"/>
            </p:cNvSpPr>
            <p:nvPr/>
          </p:nvSpPr>
          <p:spPr bwMode="auto">
            <a:xfrm>
              <a:off x="1794"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7" name="Rectangle 187"/>
            <p:cNvSpPr>
              <a:spLocks noChangeArrowheads="1"/>
            </p:cNvSpPr>
            <p:nvPr/>
          </p:nvSpPr>
          <p:spPr bwMode="auto">
            <a:xfrm>
              <a:off x="2195" y="53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8" name="Rectangle 188"/>
            <p:cNvSpPr>
              <a:spLocks noChangeArrowheads="1"/>
            </p:cNvSpPr>
            <p:nvPr/>
          </p:nvSpPr>
          <p:spPr bwMode="auto">
            <a:xfrm>
              <a:off x="2597"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 name="Rectangle 189"/>
            <p:cNvSpPr>
              <a:spLocks noChangeArrowheads="1"/>
            </p:cNvSpPr>
            <p:nvPr/>
          </p:nvSpPr>
          <p:spPr bwMode="auto">
            <a:xfrm>
              <a:off x="3000"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 name="Rectangle 190"/>
            <p:cNvSpPr>
              <a:spLocks noChangeArrowheads="1"/>
            </p:cNvSpPr>
            <p:nvPr/>
          </p:nvSpPr>
          <p:spPr bwMode="auto">
            <a:xfrm>
              <a:off x="990" y="454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 name="Text Box 191"/>
            <p:cNvSpPr txBox="1">
              <a:spLocks noChangeArrowheads="1"/>
            </p:cNvSpPr>
            <p:nvPr/>
          </p:nvSpPr>
          <p:spPr bwMode="auto">
            <a:xfrm>
              <a:off x="990" y="460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02" name="Text Box 192"/>
            <p:cNvSpPr txBox="1">
              <a:spLocks noChangeArrowheads="1"/>
            </p:cNvSpPr>
            <p:nvPr/>
          </p:nvSpPr>
          <p:spPr bwMode="auto">
            <a:xfrm>
              <a:off x="3016" y="419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03" name="Rectangle 193"/>
            <p:cNvSpPr>
              <a:spLocks noChangeArrowheads="1"/>
            </p:cNvSpPr>
            <p:nvPr/>
          </p:nvSpPr>
          <p:spPr bwMode="auto">
            <a:xfrm>
              <a:off x="1393" y="415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 name="Rectangle 194"/>
            <p:cNvSpPr>
              <a:spLocks noChangeArrowheads="1"/>
            </p:cNvSpPr>
            <p:nvPr/>
          </p:nvSpPr>
          <p:spPr bwMode="auto">
            <a:xfrm>
              <a:off x="1794" y="415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5" name="Rectangle 195"/>
            <p:cNvSpPr>
              <a:spLocks noChangeArrowheads="1"/>
            </p:cNvSpPr>
            <p:nvPr/>
          </p:nvSpPr>
          <p:spPr bwMode="auto">
            <a:xfrm>
              <a:off x="1393" y="415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6" name="Rectangle 196"/>
            <p:cNvSpPr>
              <a:spLocks noChangeArrowheads="1"/>
            </p:cNvSpPr>
            <p:nvPr/>
          </p:nvSpPr>
          <p:spPr bwMode="auto">
            <a:xfrm>
              <a:off x="1794" y="454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7" name="Rectangle 197"/>
            <p:cNvSpPr>
              <a:spLocks noChangeArrowheads="1"/>
            </p:cNvSpPr>
            <p:nvPr/>
          </p:nvSpPr>
          <p:spPr bwMode="auto">
            <a:xfrm>
              <a:off x="1794"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8" name="Rectangle 198"/>
            <p:cNvSpPr>
              <a:spLocks noChangeArrowheads="1"/>
            </p:cNvSpPr>
            <p:nvPr/>
          </p:nvSpPr>
          <p:spPr bwMode="auto">
            <a:xfrm>
              <a:off x="2196"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9" name="Rectangle 199"/>
            <p:cNvSpPr>
              <a:spLocks noChangeArrowheads="1"/>
            </p:cNvSpPr>
            <p:nvPr/>
          </p:nvSpPr>
          <p:spPr bwMode="auto">
            <a:xfrm>
              <a:off x="2598"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 name="Rectangle 200"/>
            <p:cNvSpPr>
              <a:spLocks noChangeArrowheads="1"/>
            </p:cNvSpPr>
            <p:nvPr/>
          </p:nvSpPr>
          <p:spPr bwMode="auto">
            <a:xfrm>
              <a:off x="2598" y="454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 name="Line 201"/>
            <p:cNvSpPr>
              <a:spLocks noChangeShapeType="1"/>
            </p:cNvSpPr>
            <p:nvPr/>
          </p:nvSpPr>
          <p:spPr bwMode="auto">
            <a:xfrm>
              <a:off x="792" y="436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2" name="Line 202"/>
            <p:cNvSpPr>
              <a:spLocks noChangeShapeType="1"/>
            </p:cNvSpPr>
            <p:nvPr/>
          </p:nvSpPr>
          <p:spPr bwMode="auto">
            <a:xfrm flipV="1">
              <a:off x="792" y="479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3" name="Line 203"/>
            <p:cNvSpPr>
              <a:spLocks noChangeShapeType="1"/>
            </p:cNvSpPr>
            <p:nvPr/>
          </p:nvSpPr>
          <p:spPr bwMode="auto">
            <a:xfrm flipH="1" flipV="1">
              <a:off x="1223" y="47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4" name="Line 204"/>
            <p:cNvSpPr>
              <a:spLocks noChangeShapeType="1"/>
            </p:cNvSpPr>
            <p:nvPr/>
          </p:nvSpPr>
          <p:spPr bwMode="auto">
            <a:xfrm>
              <a:off x="791" y="474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 name="Line 205"/>
            <p:cNvSpPr>
              <a:spLocks noChangeShapeType="1"/>
            </p:cNvSpPr>
            <p:nvPr/>
          </p:nvSpPr>
          <p:spPr bwMode="auto">
            <a:xfrm flipH="1">
              <a:off x="1223" y="474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6" name="Line 206"/>
            <p:cNvSpPr>
              <a:spLocks noChangeShapeType="1"/>
            </p:cNvSpPr>
            <p:nvPr/>
          </p:nvSpPr>
          <p:spPr bwMode="auto">
            <a:xfrm rot="5400000">
              <a:off x="1018" y="452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 name="Line 207"/>
            <p:cNvSpPr>
              <a:spLocks noChangeShapeType="1"/>
            </p:cNvSpPr>
            <p:nvPr/>
          </p:nvSpPr>
          <p:spPr bwMode="auto">
            <a:xfrm rot="-5400000">
              <a:off x="1018" y="497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 name="Text Box 208"/>
            <p:cNvSpPr txBox="1">
              <a:spLocks noChangeArrowheads="1"/>
            </p:cNvSpPr>
            <p:nvPr/>
          </p:nvSpPr>
          <p:spPr bwMode="auto">
            <a:xfrm>
              <a:off x="589" y="413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9" name="Text Box 209"/>
            <p:cNvSpPr txBox="1">
              <a:spLocks noChangeArrowheads="1"/>
            </p:cNvSpPr>
            <p:nvPr/>
          </p:nvSpPr>
          <p:spPr bwMode="auto">
            <a:xfrm>
              <a:off x="974" y="413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0" name="Text Box 210"/>
            <p:cNvSpPr txBox="1">
              <a:spLocks noChangeArrowheads="1"/>
            </p:cNvSpPr>
            <p:nvPr/>
          </p:nvSpPr>
          <p:spPr bwMode="auto">
            <a:xfrm>
              <a:off x="611" y="453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1" name="Text Box 211"/>
            <p:cNvSpPr txBox="1">
              <a:spLocks noChangeArrowheads="1"/>
            </p:cNvSpPr>
            <p:nvPr/>
          </p:nvSpPr>
          <p:spPr bwMode="auto">
            <a:xfrm>
              <a:off x="612" y="492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2" name="Text Box 212"/>
            <p:cNvSpPr txBox="1">
              <a:spLocks noChangeArrowheads="1"/>
            </p:cNvSpPr>
            <p:nvPr/>
          </p:nvSpPr>
          <p:spPr bwMode="auto">
            <a:xfrm>
              <a:off x="997" y="492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3" name="Text Box 213"/>
            <p:cNvSpPr txBox="1">
              <a:spLocks noChangeArrowheads="1"/>
            </p:cNvSpPr>
            <p:nvPr/>
          </p:nvSpPr>
          <p:spPr bwMode="auto">
            <a:xfrm>
              <a:off x="1383" y="451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4" name="Text Box 214"/>
            <p:cNvSpPr txBox="1">
              <a:spLocks noChangeArrowheads="1"/>
            </p:cNvSpPr>
            <p:nvPr/>
          </p:nvSpPr>
          <p:spPr bwMode="auto">
            <a:xfrm>
              <a:off x="1383" y="490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grpSp>
      <p:grpSp>
        <p:nvGrpSpPr>
          <p:cNvPr id="125" name="Group 288"/>
          <p:cNvGrpSpPr>
            <a:grpSpLocks/>
          </p:cNvGrpSpPr>
          <p:nvPr/>
        </p:nvGrpSpPr>
        <p:grpSpPr bwMode="auto">
          <a:xfrm>
            <a:off x="179512" y="699542"/>
            <a:ext cx="4464050" cy="3671887"/>
            <a:chOff x="295" y="3385"/>
            <a:chExt cx="2812" cy="2313"/>
          </a:xfrm>
        </p:grpSpPr>
        <p:sp>
          <p:nvSpPr>
            <p:cNvPr id="126" name="Rectangle 217"/>
            <p:cNvSpPr>
              <a:spLocks noChangeArrowheads="1"/>
            </p:cNvSpPr>
            <p:nvPr/>
          </p:nvSpPr>
          <p:spPr bwMode="auto">
            <a:xfrm>
              <a:off x="295"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7" name="Rectangle 218"/>
            <p:cNvSpPr>
              <a:spLocks noChangeArrowheads="1"/>
            </p:cNvSpPr>
            <p:nvPr/>
          </p:nvSpPr>
          <p:spPr bwMode="auto">
            <a:xfrm>
              <a:off x="696" y="338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8" name="Rectangle 219"/>
            <p:cNvSpPr>
              <a:spLocks noChangeArrowheads="1"/>
            </p:cNvSpPr>
            <p:nvPr/>
          </p:nvSpPr>
          <p:spPr bwMode="auto">
            <a:xfrm>
              <a:off x="1098"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9" name="Rectangle 220"/>
            <p:cNvSpPr>
              <a:spLocks noChangeArrowheads="1"/>
            </p:cNvSpPr>
            <p:nvPr/>
          </p:nvSpPr>
          <p:spPr bwMode="auto">
            <a:xfrm>
              <a:off x="1500"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0" name="Rectangle 221"/>
            <p:cNvSpPr>
              <a:spLocks noChangeArrowheads="1"/>
            </p:cNvSpPr>
            <p:nvPr/>
          </p:nvSpPr>
          <p:spPr bwMode="auto">
            <a:xfrm>
              <a:off x="1901" y="338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1" name="Rectangle 222"/>
            <p:cNvSpPr>
              <a:spLocks noChangeArrowheads="1"/>
            </p:cNvSpPr>
            <p:nvPr/>
          </p:nvSpPr>
          <p:spPr bwMode="auto">
            <a:xfrm>
              <a:off x="2303"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 name="Rectangle 223"/>
            <p:cNvSpPr>
              <a:spLocks noChangeArrowheads="1"/>
            </p:cNvSpPr>
            <p:nvPr/>
          </p:nvSpPr>
          <p:spPr bwMode="auto">
            <a:xfrm>
              <a:off x="2706" y="338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 name="Rectangle 224"/>
            <p:cNvSpPr>
              <a:spLocks noChangeArrowheads="1"/>
            </p:cNvSpPr>
            <p:nvPr/>
          </p:nvSpPr>
          <p:spPr bwMode="auto">
            <a:xfrm>
              <a:off x="295" y="3771"/>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 name="Rectangle 225"/>
            <p:cNvSpPr>
              <a:spLocks noChangeArrowheads="1"/>
            </p:cNvSpPr>
            <p:nvPr/>
          </p:nvSpPr>
          <p:spPr bwMode="auto">
            <a:xfrm>
              <a:off x="696" y="3771"/>
              <a:ext cx="400"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 name="Rectangle 226"/>
            <p:cNvSpPr>
              <a:spLocks noChangeArrowheads="1"/>
            </p:cNvSpPr>
            <p:nvPr/>
          </p:nvSpPr>
          <p:spPr bwMode="auto">
            <a:xfrm>
              <a:off x="1098"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 name="Rectangle 227"/>
            <p:cNvSpPr>
              <a:spLocks noChangeArrowheads="1"/>
            </p:cNvSpPr>
            <p:nvPr/>
          </p:nvSpPr>
          <p:spPr bwMode="auto">
            <a:xfrm>
              <a:off x="1500"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 name="Rectangle 228"/>
            <p:cNvSpPr>
              <a:spLocks noChangeArrowheads="1"/>
            </p:cNvSpPr>
            <p:nvPr/>
          </p:nvSpPr>
          <p:spPr bwMode="auto">
            <a:xfrm>
              <a:off x="1901" y="377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8" name="Rectangle 229"/>
            <p:cNvSpPr>
              <a:spLocks noChangeArrowheads="1"/>
            </p:cNvSpPr>
            <p:nvPr/>
          </p:nvSpPr>
          <p:spPr bwMode="auto">
            <a:xfrm>
              <a:off x="2303"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9" name="Rectangle 230"/>
            <p:cNvSpPr>
              <a:spLocks noChangeArrowheads="1"/>
            </p:cNvSpPr>
            <p:nvPr/>
          </p:nvSpPr>
          <p:spPr bwMode="auto">
            <a:xfrm>
              <a:off x="2706" y="377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0" name="Rectangle 231"/>
            <p:cNvSpPr>
              <a:spLocks noChangeArrowheads="1"/>
            </p:cNvSpPr>
            <p:nvPr/>
          </p:nvSpPr>
          <p:spPr bwMode="auto">
            <a:xfrm>
              <a:off x="295" y="415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1" name="Rectangle 232"/>
            <p:cNvSpPr>
              <a:spLocks noChangeArrowheads="1"/>
            </p:cNvSpPr>
            <p:nvPr/>
          </p:nvSpPr>
          <p:spPr bwMode="auto">
            <a:xfrm>
              <a:off x="696" y="415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2" name="Rectangle 233"/>
            <p:cNvSpPr>
              <a:spLocks noChangeArrowheads="1"/>
            </p:cNvSpPr>
            <p:nvPr/>
          </p:nvSpPr>
          <p:spPr bwMode="auto">
            <a:xfrm>
              <a:off x="1098"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3" name="Rectangle 234"/>
            <p:cNvSpPr>
              <a:spLocks noChangeArrowheads="1"/>
            </p:cNvSpPr>
            <p:nvPr/>
          </p:nvSpPr>
          <p:spPr bwMode="auto">
            <a:xfrm>
              <a:off x="1500"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4" name="Rectangle 235"/>
            <p:cNvSpPr>
              <a:spLocks noChangeArrowheads="1"/>
            </p:cNvSpPr>
            <p:nvPr/>
          </p:nvSpPr>
          <p:spPr bwMode="auto">
            <a:xfrm>
              <a:off x="1901" y="415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5" name="Rectangle 236"/>
            <p:cNvSpPr>
              <a:spLocks noChangeArrowheads="1"/>
            </p:cNvSpPr>
            <p:nvPr/>
          </p:nvSpPr>
          <p:spPr bwMode="auto">
            <a:xfrm>
              <a:off x="2303"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6" name="Rectangle 237"/>
            <p:cNvSpPr>
              <a:spLocks noChangeArrowheads="1"/>
            </p:cNvSpPr>
            <p:nvPr/>
          </p:nvSpPr>
          <p:spPr bwMode="auto">
            <a:xfrm>
              <a:off x="2706" y="415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7" name="Rectangle 238"/>
            <p:cNvSpPr>
              <a:spLocks noChangeArrowheads="1"/>
            </p:cNvSpPr>
            <p:nvPr/>
          </p:nvSpPr>
          <p:spPr bwMode="auto">
            <a:xfrm>
              <a:off x="295" y="454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8" name="Rectangle 239"/>
            <p:cNvSpPr>
              <a:spLocks noChangeArrowheads="1"/>
            </p:cNvSpPr>
            <p:nvPr/>
          </p:nvSpPr>
          <p:spPr bwMode="auto">
            <a:xfrm>
              <a:off x="696" y="454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9" name="Rectangle 240"/>
            <p:cNvSpPr>
              <a:spLocks noChangeArrowheads="1"/>
            </p:cNvSpPr>
            <p:nvPr/>
          </p:nvSpPr>
          <p:spPr bwMode="auto">
            <a:xfrm>
              <a:off x="1098" y="454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0" name="Rectangle 241"/>
            <p:cNvSpPr>
              <a:spLocks noChangeArrowheads="1"/>
            </p:cNvSpPr>
            <p:nvPr/>
          </p:nvSpPr>
          <p:spPr bwMode="auto">
            <a:xfrm>
              <a:off x="1500"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1" name="Rectangle 242"/>
            <p:cNvSpPr>
              <a:spLocks noChangeArrowheads="1"/>
            </p:cNvSpPr>
            <p:nvPr/>
          </p:nvSpPr>
          <p:spPr bwMode="auto">
            <a:xfrm>
              <a:off x="1901" y="454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2" name="Rectangle 243"/>
            <p:cNvSpPr>
              <a:spLocks noChangeArrowheads="1"/>
            </p:cNvSpPr>
            <p:nvPr/>
          </p:nvSpPr>
          <p:spPr bwMode="auto">
            <a:xfrm>
              <a:off x="2303"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3" name="Rectangle 244"/>
            <p:cNvSpPr>
              <a:spLocks noChangeArrowheads="1"/>
            </p:cNvSpPr>
            <p:nvPr/>
          </p:nvSpPr>
          <p:spPr bwMode="auto">
            <a:xfrm>
              <a:off x="2706" y="454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4" name="Rectangle 245"/>
            <p:cNvSpPr>
              <a:spLocks noChangeArrowheads="1"/>
            </p:cNvSpPr>
            <p:nvPr/>
          </p:nvSpPr>
          <p:spPr bwMode="auto">
            <a:xfrm>
              <a:off x="295" y="492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5" name="Rectangle 246"/>
            <p:cNvSpPr>
              <a:spLocks noChangeArrowheads="1"/>
            </p:cNvSpPr>
            <p:nvPr/>
          </p:nvSpPr>
          <p:spPr bwMode="auto">
            <a:xfrm>
              <a:off x="696" y="492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6" name="Rectangle 247"/>
            <p:cNvSpPr>
              <a:spLocks noChangeArrowheads="1"/>
            </p:cNvSpPr>
            <p:nvPr/>
          </p:nvSpPr>
          <p:spPr bwMode="auto">
            <a:xfrm>
              <a:off x="1098" y="492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7" name="Rectangle 248"/>
            <p:cNvSpPr>
              <a:spLocks noChangeArrowheads="1"/>
            </p:cNvSpPr>
            <p:nvPr/>
          </p:nvSpPr>
          <p:spPr bwMode="auto">
            <a:xfrm>
              <a:off x="1500"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8" name="Rectangle 249"/>
            <p:cNvSpPr>
              <a:spLocks noChangeArrowheads="1"/>
            </p:cNvSpPr>
            <p:nvPr/>
          </p:nvSpPr>
          <p:spPr bwMode="auto">
            <a:xfrm>
              <a:off x="1901" y="492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9" name="Rectangle 250"/>
            <p:cNvSpPr>
              <a:spLocks noChangeArrowheads="1"/>
            </p:cNvSpPr>
            <p:nvPr/>
          </p:nvSpPr>
          <p:spPr bwMode="auto">
            <a:xfrm>
              <a:off x="2303"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0" name="Rectangle 251"/>
            <p:cNvSpPr>
              <a:spLocks noChangeArrowheads="1"/>
            </p:cNvSpPr>
            <p:nvPr/>
          </p:nvSpPr>
          <p:spPr bwMode="auto">
            <a:xfrm>
              <a:off x="2706" y="492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1" name="Rectangle 252"/>
            <p:cNvSpPr>
              <a:spLocks noChangeArrowheads="1"/>
            </p:cNvSpPr>
            <p:nvPr/>
          </p:nvSpPr>
          <p:spPr bwMode="auto">
            <a:xfrm>
              <a:off x="295"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2" name="Rectangle 253"/>
            <p:cNvSpPr>
              <a:spLocks noChangeArrowheads="1"/>
            </p:cNvSpPr>
            <p:nvPr/>
          </p:nvSpPr>
          <p:spPr bwMode="auto">
            <a:xfrm>
              <a:off x="696" y="53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3" name="Rectangle 254"/>
            <p:cNvSpPr>
              <a:spLocks noChangeArrowheads="1"/>
            </p:cNvSpPr>
            <p:nvPr/>
          </p:nvSpPr>
          <p:spPr bwMode="auto">
            <a:xfrm>
              <a:off x="1098"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4" name="Rectangle 255"/>
            <p:cNvSpPr>
              <a:spLocks noChangeArrowheads="1"/>
            </p:cNvSpPr>
            <p:nvPr/>
          </p:nvSpPr>
          <p:spPr bwMode="auto">
            <a:xfrm>
              <a:off x="1500"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5" name="Rectangle 256"/>
            <p:cNvSpPr>
              <a:spLocks noChangeArrowheads="1"/>
            </p:cNvSpPr>
            <p:nvPr/>
          </p:nvSpPr>
          <p:spPr bwMode="auto">
            <a:xfrm>
              <a:off x="1901" y="53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6" name="Rectangle 257"/>
            <p:cNvSpPr>
              <a:spLocks noChangeArrowheads="1"/>
            </p:cNvSpPr>
            <p:nvPr/>
          </p:nvSpPr>
          <p:spPr bwMode="auto">
            <a:xfrm>
              <a:off x="2303"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7" name="Rectangle 258"/>
            <p:cNvSpPr>
              <a:spLocks noChangeArrowheads="1"/>
            </p:cNvSpPr>
            <p:nvPr/>
          </p:nvSpPr>
          <p:spPr bwMode="auto">
            <a:xfrm>
              <a:off x="2706" y="53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8" name="Rectangle 259"/>
            <p:cNvSpPr>
              <a:spLocks noChangeArrowheads="1"/>
            </p:cNvSpPr>
            <p:nvPr/>
          </p:nvSpPr>
          <p:spPr bwMode="auto">
            <a:xfrm>
              <a:off x="696" y="454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9" name="Text Box 260"/>
            <p:cNvSpPr txBox="1">
              <a:spLocks noChangeArrowheads="1"/>
            </p:cNvSpPr>
            <p:nvPr/>
          </p:nvSpPr>
          <p:spPr bwMode="auto">
            <a:xfrm>
              <a:off x="696" y="460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70" name="Text Box 261"/>
            <p:cNvSpPr txBox="1">
              <a:spLocks noChangeArrowheads="1"/>
            </p:cNvSpPr>
            <p:nvPr/>
          </p:nvSpPr>
          <p:spPr bwMode="auto">
            <a:xfrm>
              <a:off x="2722" y="419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71" name="Rectangle 262"/>
            <p:cNvSpPr>
              <a:spLocks noChangeArrowheads="1"/>
            </p:cNvSpPr>
            <p:nvPr/>
          </p:nvSpPr>
          <p:spPr bwMode="auto">
            <a:xfrm>
              <a:off x="1099" y="415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2" name="Rectangle 263"/>
            <p:cNvSpPr>
              <a:spLocks noChangeArrowheads="1"/>
            </p:cNvSpPr>
            <p:nvPr/>
          </p:nvSpPr>
          <p:spPr bwMode="auto">
            <a:xfrm>
              <a:off x="1500" y="415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3" name="Rectangle 264"/>
            <p:cNvSpPr>
              <a:spLocks noChangeArrowheads="1"/>
            </p:cNvSpPr>
            <p:nvPr/>
          </p:nvSpPr>
          <p:spPr bwMode="auto">
            <a:xfrm>
              <a:off x="1099" y="415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4" name="Rectangle 265"/>
            <p:cNvSpPr>
              <a:spLocks noChangeArrowheads="1"/>
            </p:cNvSpPr>
            <p:nvPr/>
          </p:nvSpPr>
          <p:spPr bwMode="auto">
            <a:xfrm>
              <a:off x="1500" y="454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5" name="Rectangle 266"/>
            <p:cNvSpPr>
              <a:spLocks noChangeArrowheads="1"/>
            </p:cNvSpPr>
            <p:nvPr/>
          </p:nvSpPr>
          <p:spPr bwMode="auto">
            <a:xfrm>
              <a:off x="1500"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6" name="Rectangle 267"/>
            <p:cNvSpPr>
              <a:spLocks noChangeArrowheads="1"/>
            </p:cNvSpPr>
            <p:nvPr/>
          </p:nvSpPr>
          <p:spPr bwMode="auto">
            <a:xfrm>
              <a:off x="1902"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7" name="Rectangle 268"/>
            <p:cNvSpPr>
              <a:spLocks noChangeArrowheads="1"/>
            </p:cNvSpPr>
            <p:nvPr/>
          </p:nvSpPr>
          <p:spPr bwMode="auto">
            <a:xfrm>
              <a:off x="2304" y="492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8" name="Rectangle 269"/>
            <p:cNvSpPr>
              <a:spLocks noChangeArrowheads="1"/>
            </p:cNvSpPr>
            <p:nvPr/>
          </p:nvSpPr>
          <p:spPr bwMode="auto">
            <a:xfrm>
              <a:off x="2304" y="454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9" name="Line 270"/>
            <p:cNvSpPr>
              <a:spLocks noChangeShapeType="1"/>
            </p:cNvSpPr>
            <p:nvPr/>
          </p:nvSpPr>
          <p:spPr bwMode="auto">
            <a:xfrm>
              <a:off x="498" y="436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0" name="Line 271"/>
            <p:cNvSpPr>
              <a:spLocks noChangeShapeType="1"/>
            </p:cNvSpPr>
            <p:nvPr/>
          </p:nvSpPr>
          <p:spPr bwMode="auto">
            <a:xfrm flipV="1">
              <a:off x="498" y="479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1" name="Line 272"/>
            <p:cNvSpPr>
              <a:spLocks noChangeShapeType="1"/>
            </p:cNvSpPr>
            <p:nvPr/>
          </p:nvSpPr>
          <p:spPr bwMode="auto">
            <a:xfrm flipH="1" flipV="1">
              <a:off x="929" y="47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2" name="Line 273"/>
            <p:cNvSpPr>
              <a:spLocks noChangeShapeType="1"/>
            </p:cNvSpPr>
            <p:nvPr/>
          </p:nvSpPr>
          <p:spPr bwMode="auto">
            <a:xfrm>
              <a:off x="497" y="474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3" name="Line 274"/>
            <p:cNvSpPr>
              <a:spLocks noChangeShapeType="1"/>
            </p:cNvSpPr>
            <p:nvPr/>
          </p:nvSpPr>
          <p:spPr bwMode="auto">
            <a:xfrm flipH="1">
              <a:off x="929" y="474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4" name="Line 275"/>
            <p:cNvSpPr>
              <a:spLocks noChangeShapeType="1"/>
            </p:cNvSpPr>
            <p:nvPr/>
          </p:nvSpPr>
          <p:spPr bwMode="auto">
            <a:xfrm rot="5400000">
              <a:off x="724" y="452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5" name="Line 276"/>
            <p:cNvSpPr>
              <a:spLocks noChangeShapeType="1"/>
            </p:cNvSpPr>
            <p:nvPr/>
          </p:nvSpPr>
          <p:spPr bwMode="auto">
            <a:xfrm rot="-5400000">
              <a:off x="724" y="497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6" name="Text Box 277"/>
            <p:cNvSpPr txBox="1">
              <a:spLocks noChangeArrowheads="1"/>
            </p:cNvSpPr>
            <p:nvPr/>
          </p:nvSpPr>
          <p:spPr bwMode="auto">
            <a:xfrm>
              <a:off x="295" y="413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87" name="Text Box 278"/>
            <p:cNvSpPr txBox="1">
              <a:spLocks noChangeArrowheads="1"/>
            </p:cNvSpPr>
            <p:nvPr/>
          </p:nvSpPr>
          <p:spPr bwMode="auto">
            <a:xfrm>
              <a:off x="680" y="413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88" name="Text Box 279"/>
            <p:cNvSpPr txBox="1">
              <a:spLocks noChangeArrowheads="1"/>
            </p:cNvSpPr>
            <p:nvPr/>
          </p:nvSpPr>
          <p:spPr bwMode="auto">
            <a:xfrm>
              <a:off x="317" y="453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89" name="Text Box 280"/>
            <p:cNvSpPr txBox="1">
              <a:spLocks noChangeArrowheads="1"/>
            </p:cNvSpPr>
            <p:nvPr/>
          </p:nvSpPr>
          <p:spPr bwMode="auto">
            <a:xfrm>
              <a:off x="318" y="492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90" name="Text Box 281"/>
            <p:cNvSpPr txBox="1">
              <a:spLocks noChangeArrowheads="1"/>
            </p:cNvSpPr>
            <p:nvPr/>
          </p:nvSpPr>
          <p:spPr bwMode="auto">
            <a:xfrm>
              <a:off x="703" y="492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91" name="Text Box 282"/>
            <p:cNvSpPr txBox="1">
              <a:spLocks noChangeArrowheads="1"/>
            </p:cNvSpPr>
            <p:nvPr/>
          </p:nvSpPr>
          <p:spPr bwMode="auto">
            <a:xfrm>
              <a:off x="1089" y="451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92" name="Text Box 283"/>
            <p:cNvSpPr txBox="1">
              <a:spLocks noChangeArrowheads="1"/>
            </p:cNvSpPr>
            <p:nvPr/>
          </p:nvSpPr>
          <p:spPr bwMode="auto">
            <a:xfrm>
              <a:off x="1089" y="490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93" name="Text Box 284"/>
            <p:cNvSpPr txBox="1">
              <a:spLocks noChangeArrowheads="1"/>
            </p:cNvSpPr>
            <p:nvPr/>
          </p:nvSpPr>
          <p:spPr bwMode="auto">
            <a:xfrm>
              <a:off x="295" y="37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94" name="Text Box 285"/>
            <p:cNvSpPr txBox="1">
              <a:spLocks noChangeArrowheads="1"/>
            </p:cNvSpPr>
            <p:nvPr/>
          </p:nvSpPr>
          <p:spPr bwMode="auto">
            <a:xfrm>
              <a:off x="702" y="37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95" name="Line 286"/>
            <p:cNvSpPr>
              <a:spLocks noChangeShapeType="1"/>
            </p:cNvSpPr>
            <p:nvPr/>
          </p:nvSpPr>
          <p:spPr bwMode="auto">
            <a:xfrm rot="5400000">
              <a:off x="317" y="413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6" name="Line 287"/>
            <p:cNvSpPr>
              <a:spLocks noChangeShapeType="1"/>
            </p:cNvSpPr>
            <p:nvPr/>
          </p:nvSpPr>
          <p:spPr bwMode="auto">
            <a:xfrm rot="5400000">
              <a:off x="725" y="41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97" name="Group 362"/>
          <p:cNvGrpSpPr>
            <a:grpSpLocks/>
          </p:cNvGrpSpPr>
          <p:nvPr/>
        </p:nvGrpSpPr>
        <p:grpSpPr bwMode="auto">
          <a:xfrm>
            <a:off x="179512" y="699542"/>
            <a:ext cx="4464050" cy="3671887"/>
            <a:chOff x="350" y="3741"/>
            <a:chExt cx="2812" cy="2313"/>
          </a:xfrm>
        </p:grpSpPr>
        <p:sp>
          <p:nvSpPr>
            <p:cNvPr id="198" name="Rectangle 289"/>
            <p:cNvSpPr>
              <a:spLocks noChangeArrowheads="1"/>
            </p:cNvSpPr>
            <p:nvPr/>
          </p:nvSpPr>
          <p:spPr bwMode="auto">
            <a:xfrm>
              <a:off x="350"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9" name="Rectangle 290"/>
            <p:cNvSpPr>
              <a:spLocks noChangeArrowheads="1"/>
            </p:cNvSpPr>
            <p:nvPr/>
          </p:nvSpPr>
          <p:spPr bwMode="auto">
            <a:xfrm>
              <a:off x="751" y="374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0" name="Rectangle 291"/>
            <p:cNvSpPr>
              <a:spLocks noChangeArrowheads="1"/>
            </p:cNvSpPr>
            <p:nvPr/>
          </p:nvSpPr>
          <p:spPr bwMode="auto">
            <a:xfrm>
              <a:off x="1153"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1" name="Rectangle 292"/>
            <p:cNvSpPr>
              <a:spLocks noChangeArrowheads="1"/>
            </p:cNvSpPr>
            <p:nvPr/>
          </p:nvSpPr>
          <p:spPr bwMode="auto">
            <a:xfrm>
              <a:off x="1555"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2" name="Rectangle 293"/>
            <p:cNvSpPr>
              <a:spLocks noChangeArrowheads="1"/>
            </p:cNvSpPr>
            <p:nvPr/>
          </p:nvSpPr>
          <p:spPr bwMode="auto">
            <a:xfrm>
              <a:off x="1956" y="374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3" name="Rectangle 294"/>
            <p:cNvSpPr>
              <a:spLocks noChangeArrowheads="1"/>
            </p:cNvSpPr>
            <p:nvPr/>
          </p:nvSpPr>
          <p:spPr bwMode="auto">
            <a:xfrm>
              <a:off x="2358"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4" name="Rectangle 295"/>
            <p:cNvSpPr>
              <a:spLocks noChangeArrowheads="1"/>
            </p:cNvSpPr>
            <p:nvPr/>
          </p:nvSpPr>
          <p:spPr bwMode="auto">
            <a:xfrm>
              <a:off x="2761"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5" name="Rectangle 296"/>
            <p:cNvSpPr>
              <a:spLocks noChangeArrowheads="1"/>
            </p:cNvSpPr>
            <p:nvPr/>
          </p:nvSpPr>
          <p:spPr bwMode="auto">
            <a:xfrm>
              <a:off x="350" y="41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6" name="Rectangle 297"/>
            <p:cNvSpPr>
              <a:spLocks noChangeArrowheads="1"/>
            </p:cNvSpPr>
            <p:nvPr/>
          </p:nvSpPr>
          <p:spPr bwMode="auto">
            <a:xfrm>
              <a:off x="751" y="4127"/>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7" name="Rectangle 298"/>
            <p:cNvSpPr>
              <a:spLocks noChangeArrowheads="1"/>
            </p:cNvSpPr>
            <p:nvPr/>
          </p:nvSpPr>
          <p:spPr bwMode="auto">
            <a:xfrm>
              <a:off x="1153" y="4127"/>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8" name="Rectangle 299"/>
            <p:cNvSpPr>
              <a:spLocks noChangeArrowheads="1"/>
            </p:cNvSpPr>
            <p:nvPr/>
          </p:nvSpPr>
          <p:spPr bwMode="auto">
            <a:xfrm>
              <a:off x="1555"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9" name="Rectangle 300"/>
            <p:cNvSpPr>
              <a:spLocks noChangeArrowheads="1"/>
            </p:cNvSpPr>
            <p:nvPr/>
          </p:nvSpPr>
          <p:spPr bwMode="auto">
            <a:xfrm>
              <a:off x="1956" y="412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0" name="Rectangle 301"/>
            <p:cNvSpPr>
              <a:spLocks noChangeArrowheads="1"/>
            </p:cNvSpPr>
            <p:nvPr/>
          </p:nvSpPr>
          <p:spPr bwMode="auto">
            <a:xfrm>
              <a:off x="2358"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1" name="Rectangle 302"/>
            <p:cNvSpPr>
              <a:spLocks noChangeArrowheads="1"/>
            </p:cNvSpPr>
            <p:nvPr/>
          </p:nvSpPr>
          <p:spPr bwMode="auto">
            <a:xfrm>
              <a:off x="2761"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2" name="Rectangle 303"/>
            <p:cNvSpPr>
              <a:spLocks noChangeArrowheads="1"/>
            </p:cNvSpPr>
            <p:nvPr/>
          </p:nvSpPr>
          <p:spPr bwMode="auto">
            <a:xfrm>
              <a:off x="350" y="451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3" name="Rectangle 304"/>
            <p:cNvSpPr>
              <a:spLocks noChangeArrowheads="1"/>
            </p:cNvSpPr>
            <p:nvPr/>
          </p:nvSpPr>
          <p:spPr bwMode="auto">
            <a:xfrm>
              <a:off x="751" y="451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4" name="Rectangle 305"/>
            <p:cNvSpPr>
              <a:spLocks noChangeArrowheads="1"/>
            </p:cNvSpPr>
            <p:nvPr/>
          </p:nvSpPr>
          <p:spPr bwMode="auto">
            <a:xfrm>
              <a:off x="1153"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5" name="Rectangle 306"/>
            <p:cNvSpPr>
              <a:spLocks noChangeArrowheads="1"/>
            </p:cNvSpPr>
            <p:nvPr/>
          </p:nvSpPr>
          <p:spPr bwMode="auto">
            <a:xfrm>
              <a:off x="1555"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6" name="Rectangle 307"/>
            <p:cNvSpPr>
              <a:spLocks noChangeArrowheads="1"/>
            </p:cNvSpPr>
            <p:nvPr/>
          </p:nvSpPr>
          <p:spPr bwMode="auto">
            <a:xfrm>
              <a:off x="1956" y="45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7" name="Rectangle 308"/>
            <p:cNvSpPr>
              <a:spLocks noChangeArrowheads="1"/>
            </p:cNvSpPr>
            <p:nvPr/>
          </p:nvSpPr>
          <p:spPr bwMode="auto">
            <a:xfrm>
              <a:off x="2358"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8" name="Rectangle 309"/>
            <p:cNvSpPr>
              <a:spLocks noChangeArrowheads="1"/>
            </p:cNvSpPr>
            <p:nvPr/>
          </p:nvSpPr>
          <p:spPr bwMode="auto">
            <a:xfrm>
              <a:off x="2761"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9" name="Rectangle 310"/>
            <p:cNvSpPr>
              <a:spLocks noChangeArrowheads="1"/>
            </p:cNvSpPr>
            <p:nvPr/>
          </p:nvSpPr>
          <p:spPr bwMode="auto">
            <a:xfrm>
              <a:off x="350" y="48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0" name="Rectangle 311"/>
            <p:cNvSpPr>
              <a:spLocks noChangeArrowheads="1"/>
            </p:cNvSpPr>
            <p:nvPr/>
          </p:nvSpPr>
          <p:spPr bwMode="auto">
            <a:xfrm>
              <a:off x="751" y="48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1" name="Rectangle 312"/>
            <p:cNvSpPr>
              <a:spLocks noChangeArrowheads="1"/>
            </p:cNvSpPr>
            <p:nvPr/>
          </p:nvSpPr>
          <p:spPr bwMode="auto">
            <a:xfrm>
              <a:off x="1153" y="48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2" name="Rectangle 313"/>
            <p:cNvSpPr>
              <a:spLocks noChangeArrowheads="1"/>
            </p:cNvSpPr>
            <p:nvPr/>
          </p:nvSpPr>
          <p:spPr bwMode="auto">
            <a:xfrm>
              <a:off x="1555"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3" name="Rectangle 314"/>
            <p:cNvSpPr>
              <a:spLocks noChangeArrowheads="1"/>
            </p:cNvSpPr>
            <p:nvPr/>
          </p:nvSpPr>
          <p:spPr bwMode="auto">
            <a:xfrm>
              <a:off x="1956" y="48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4" name="Rectangle 315"/>
            <p:cNvSpPr>
              <a:spLocks noChangeArrowheads="1"/>
            </p:cNvSpPr>
            <p:nvPr/>
          </p:nvSpPr>
          <p:spPr bwMode="auto">
            <a:xfrm>
              <a:off x="2358"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5" name="Rectangle 316"/>
            <p:cNvSpPr>
              <a:spLocks noChangeArrowheads="1"/>
            </p:cNvSpPr>
            <p:nvPr/>
          </p:nvSpPr>
          <p:spPr bwMode="auto">
            <a:xfrm>
              <a:off x="2761"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6" name="Rectangle 317"/>
            <p:cNvSpPr>
              <a:spLocks noChangeArrowheads="1"/>
            </p:cNvSpPr>
            <p:nvPr/>
          </p:nvSpPr>
          <p:spPr bwMode="auto">
            <a:xfrm>
              <a:off x="350" y="52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7" name="Rectangle 318"/>
            <p:cNvSpPr>
              <a:spLocks noChangeArrowheads="1"/>
            </p:cNvSpPr>
            <p:nvPr/>
          </p:nvSpPr>
          <p:spPr bwMode="auto">
            <a:xfrm>
              <a:off x="751" y="528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8" name="Rectangle 319"/>
            <p:cNvSpPr>
              <a:spLocks noChangeArrowheads="1"/>
            </p:cNvSpPr>
            <p:nvPr/>
          </p:nvSpPr>
          <p:spPr bwMode="auto">
            <a:xfrm>
              <a:off x="1153" y="52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9" name="Rectangle 320"/>
            <p:cNvSpPr>
              <a:spLocks noChangeArrowheads="1"/>
            </p:cNvSpPr>
            <p:nvPr/>
          </p:nvSpPr>
          <p:spPr bwMode="auto">
            <a:xfrm>
              <a:off x="1555"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0" name="Rectangle 321"/>
            <p:cNvSpPr>
              <a:spLocks noChangeArrowheads="1"/>
            </p:cNvSpPr>
            <p:nvPr/>
          </p:nvSpPr>
          <p:spPr bwMode="auto">
            <a:xfrm>
              <a:off x="1956"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1" name="Rectangle 322"/>
            <p:cNvSpPr>
              <a:spLocks noChangeArrowheads="1"/>
            </p:cNvSpPr>
            <p:nvPr/>
          </p:nvSpPr>
          <p:spPr bwMode="auto">
            <a:xfrm>
              <a:off x="2358"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2" name="Rectangle 323"/>
            <p:cNvSpPr>
              <a:spLocks noChangeArrowheads="1"/>
            </p:cNvSpPr>
            <p:nvPr/>
          </p:nvSpPr>
          <p:spPr bwMode="auto">
            <a:xfrm>
              <a:off x="2761"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3" name="Rectangle 324"/>
            <p:cNvSpPr>
              <a:spLocks noChangeArrowheads="1"/>
            </p:cNvSpPr>
            <p:nvPr/>
          </p:nvSpPr>
          <p:spPr bwMode="auto">
            <a:xfrm>
              <a:off x="350"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4" name="Rectangle 325"/>
            <p:cNvSpPr>
              <a:spLocks noChangeArrowheads="1"/>
            </p:cNvSpPr>
            <p:nvPr/>
          </p:nvSpPr>
          <p:spPr bwMode="auto">
            <a:xfrm>
              <a:off x="751" y="56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5" name="Rectangle 326"/>
            <p:cNvSpPr>
              <a:spLocks noChangeArrowheads="1"/>
            </p:cNvSpPr>
            <p:nvPr/>
          </p:nvSpPr>
          <p:spPr bwMode="auto">
            <a:xfrm>
              <a:off x="1153"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6" name="Rectangle 327"/>
            <p:cNvSpPr>
              <a:spLocks noChangeArrowheads="1"/>
            </p:cNvSpPr>
            <p:nvPr/>
          </p:nvSpPr>
          <p:spPr bwMode="auto">
            <a:xfrm>
              <a:off x="1555"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7" name="Rectangle 328"/>
            <p:cNvSpPr>
              <a:spLocks noChangeArrowheads="1"/>
            </p:cNvSpPr>
            <p:nvPr/>
          </p:nvSpPr>
          <p:spPr bwMode="auto">
            <a:xfrm>
              <a:off x="1956" y="56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8" name="Rectangle 329"/>
            <p:cNvSpPr>
              <a:spLocks noChangeArrowheads="1"/>
            </p:cNvSpPr>
            <p:nvPr/>
          </p:nvSpPr>
          <p:spPr bwMode="auto">
            <a:xfrm>
              <a:off x="2358"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9" name="Rectangle 330"/>
            <p:cNvSpPr>
              <a:spLocks noChangeArrowheads="1"/>
            </p:cNvSpPr>
            <p:nvPr/>
          </p:nvSpPr>
          <p:spPr bwMode="auto">
            <a:xfrm>
              <a:off x="2761"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0" name="Rectangle 331"/>
            <p:cNvSpPr>
              <a:spLocks noChangeArrowheads="1"/>
            </p:cNvSpPr>
            <p:nvPr/>
          </p:nvSpPr>
          <p:spPr bwMode="auto">
            <a:xfrm>
              <a:off x="751" y="489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1" name="Text Box 332"/>
            <p:cNvSpPr txBox="1">
              <a:spLocks noChangeArrowheads="1"/>
            </p:cNvSpPr>
            <p:nvPr/>
          </p:nvSpPr>
          <p:spPr bwMode="auto">
            <a:xfrm>
              <a:off x="751" y="4962"/>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242" name="Text Box 333"/>
            <p:cNvSpPr txBox="1">
              <a:spLocks noChangeArrowheads="1"/>
            </p:cNvSpPr>
            <p:nvPr/>
          </p:nvSpPr>
          <p:spPr bwMode="auto">
            <a:xfrm>
              <a:off x="2777" y="4553"/>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243" name="Rectangle 334"/>
            <p:cNvSpPr>
              <a:spLocks noChangeArrowheads="1"/>
            </p:cNvSpPr>
            <p:nvPr/>
          </p:nvSpPr>
          <p:spPr bwMode="auto">
            <a:xfrm>
              <a:off x="1154" y="451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4" name="Rectangle 335"/>
            <p:cNvSpPr>
              <a:spLocks noChangeArrowheads="1"/>
            </p:cNvSpPr>
            <p:nvPr/>
          </p:nvSpPr>
          <p:spPr bwMode="auto">
            <a:xfrm>
              <a:off x="1555" y="45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5" name="Rectangle 336"/>
            <p:cNvSpPr>
              <a:spLocks noChangeArrowheads="1"/>
            </p:cNvSpPr>
            <p:nvPr/>
          </p:nvSpPr>
          <p:spPr bwMode="auto">
            <a:xfrm>
              <a:off x="1154" y="45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6" name="Rectangle 337"/>
            <p:cNvSpPr>
              <a:spLocks noChangeArrowheads="1"/>
            </p:cNvSpPr>
            <p:nvPr/>
          </p:nvSpPr>
          <p:spPr bwMode="auto">
            <a:xfrm>
              <a:off x="1555"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7" name="Rectangle 338"/>
            <p:cNvSpPr>
              <a:spLocks noChangeArrowheads="1"/>
            </p:cNvSpPr>
            <p:nvPr/>
          </p:nvSpPr>
          <p:spPr bwMode="auto">
            <a:xfrm>
              <a:off x="1555"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8" name="Rectangle 339"/>
            <p:cNvSpPr>
              <a:spLocks noChangeArrowheads="1"/>
            </p:cNvSpPr>
            <p:nvPr/>
          </p:nvSpPr>
          <p:spPr bwMode="auto">
            <a:xfrm>
              <a:off x="1957"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9" name="Rectangle 340"/>
            <p:cNvSpPr>
              <a:spLocks noChangeArrowheads="1"/>
            </p:cNvSpPr>
            <p:nvPr/>
          </p:nvSpPr>
          <p:spPr bwMode="auto">
            <a:xfrm>
              <a:off x="2359"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0" name="Rectangle 341"/>
            <p:cNvSpPr>
              <a:spLocks noChangeArrowheads="1"/>
            </p:cNvSpPr>
            <p:nvPr/>
          </p:nvSpPr>
          <p:spPr bwMode="auto">
            <a:xfrm>
              <a:off x="2359"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1" name="Line 342"/>
            <p:cNvSpPr>
              <a:spLocks noChangeShapeType="1"/>
            </p:cNvSpPr>
            <p:nvPr/>
          </p:nvSpPr>
          <p:spPr bwMode="auto">
            <a:xfrm>
              <a:off x="553" y="471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2" name="Line 343"/>
            <p:cNvSpPr>
              <a:spLocks noChangeShapeType="1"/>
            </p:cNvSpPr>
            <p:nvPr/>
          </p:nvSpPr>
          <p:spPr bwMode="auto">
            <a:xfrm flipV="1">
              <a:off x="553" y="51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3" name="Line 344"/>
            <p:cNvSpPr>
              <a:spLocks noChangeShapeType="1"/>
            </p:cNvSpPr>
            <p:nvPr/>
          </p:nvSpPr>
          <p:spPr bwMode="auto">
            <a:xfrm flipH="1" flipV="1">
              <a:off x="984" y="514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4" name="Line 345"/>
            <p:cNvSpPr>
              <a:spLocks noChangeShapeType="1"/>
            </p:cNvSpPr>
            <p:nvPr/>
          </p:nvSpPr>
          <p:spPr bwMode="auto">
            <a:xfrm>
              <a:off x="552" y="51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5" name="Line 346"/>
            <p:cNvSpPr>
              <a:spLocks noChangeShapeType="1"/>
            </p:cNvSpPr>
            <p:nvPr/>
          </p:nvSpPr>
          <p:spPr bwMode="auto">
            <a:xfrm flipH="1">
              <a:off x="984" y="51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6" name="Line 347"/>
            <p:cNvSpPr>
              <a:spLocks noChangeShapeType="1"/>
            </p:cNvSpPr>
            <p:nvPr/>
          </p:nvSpPr>
          <p:spPr bwMode="auto">
            <a:xfrm rot="5400000">
              <a:off x="779" y="48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7" name="Line 348"/>
            <p:cNvSpPr>
              <a:spLocks noChangeShapeType="1"/>
            </p:cNvSpPr>
            <p:nvPr/>
          </p:nvSpPr>
          <p:spPr bwMode="auto">
            <a:xfrm rot="-5400000">
              <a:off x="779" y="532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8" name="Text Box 349"/>
            <p:cNvSpPr txBox="1">
              <a:spLocks noChangeArrowheads="1"/>
            </p:cNvSpPr>
            <p:nvPr/>
          </p:nvSpPr>
          <p:spPr bwMode="auto">
            <a:xfrm>
              <a:off x="350" y="44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59" name="Text Box 350"/>
            <p:cNvSpPr txBox="1">
              <a:spLocks noChangeArrowheads="1"/>
            </p:cNvSpPr>
            <p:nvPr/>
          </p:nvSpPr>
          <p:spPr bwMode="auto">
            <a:xfrm>
              <a:off x="735" y="44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0" name="Text Box 351"/>
            <p:cNvSpPr txBox="1">
              <a:spLocks noChangeArrowheads="1"/>
            </p:cNvSpPr>
            <p:nvPr/>
          </p:nvSpPr>
          <p:spPr bwMode="auto">
            <a:xfrm>
              <a:off x="372" y="48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1" name="Text Box 352"/>
            <p:cNvSpPr txBox="1">
              <a:spLocks noChangeArrowheads="1"/>
            </p:cNvSpPr>
            <p:nvPr/>
          </p:nvSpPr>
          <p:spPr bwMode="auto">
            <a:xfrm>
              <a:off x="373" y="52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2" name="Text Box 353"/>
            <p:cNvSpPr txBox="1">
              <a:spLocks noChangeArrowheads="1"/>
            </p:cNvSpPr>
            <p:nvPr/>
          </p:nvSpPr>
          <p:spPr bwMode="auto">
            <a:xfrm>
              <a:off x="758" y="52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3" name="Text Box 354"/>
            <p:cNvSpPr txBox="1">
              <a:spLocks noChangeArrowheads="1"/>
            </p:cNvSpPr>
            <p:nvPr/>
          </p:nvSpPr>
          <p:spPr bwMode="auto">
            <a:xfrm>
              <a:off x="1144" y="487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4" name="Text Box 355"/>
            <p:cNvSpPr txBox="1">
              <a:spLocks noChangeArrowheads="1"/>
            </p:cNvSpPr>
            <p:nvPr/>
          </p:nvSpPr>
          <p:spPr bwMode="auto">
            <a:xfrm>
              <a:off x="1144" y="525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265" name="Text Box 356"/>
            <p:cNvSpPr txBox="1">
              <a:spLocks noChangeArrowheads="1"/>
            </p:cNvSpPr>
            <p:nvPr/>
          </p:nvSpPr>
          <p:spPr bwMode="auto">
            <a:xfrm>
              <a:off x="350" y="41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266" name="Text Box 357"/>
            <p:cNvSpPr txBox="1">
              <a:spLocks noChangeArrowheads="1"/>
            </p:cNvSpPr>
            <p:nvPr/>
          </p:nvSpPr>
          <p:spPr bwMode="auto">
            <a:xfrm>
              <a:off x="757" y="41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267" name="Line 358"/>
            <p:cNvSpPr>
              <a:spLocks noChangeShapeType="1"/>
            </p:cNvSpPr>
            <p:nvPr/>
          </p:nvSpPr>
          <p:spPr bwMode="auto">
            <a:xfrm rot="5400000">
              <a:off x="372" y="449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68" name="Line 359"/>
            <p:cNvSpPr>
              <a:spLocks noChangeShapeType="1"/>
            </p:cNvSpPr>
            <p:nvPr/>
          </p:nvSpPr>
          <p:spPr bwMode="auto">
            <a:xfrm rot="5400000">
              <a:off x="780" y="449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69" name="Text Box 360"/>
            <p:cNvSpPr txBox="1">
              <a:spLocks noChangeArrowheads="1"/>
            </p:cNvSpPr>
            <p:nvPr/>
          </p:nvSpPr>
          <p:spPr bwMode="auto">
            <a:xfrm>
              <a:off x="1133" y="412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270" name="Line 361"/>
            <p:cNvSpPr>
              <a:spLocks noChangeShapeType="1"/>
            </p:cNvSpPr>
            <p:nvPr/>
          </p:nvSpPr>
          <p:spPr bwMode="auto">
            <a:xfrm flipH="1">
              <a:off x="998" y="432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271" name="Group 440"/>
          <p:cNvGrpSpPr>
            <a:grpSpLocks/>
          </p:cNvGrpSpPr>
          <p:nvPr/>
        </p:nvGrpSpPr>
        <p:grpSpPr bwMode="auto">
          <a:xfrm>
            <a:off x="179512" y="699542"/>
            <a:ext cx="4464050" cy="3671887"/>
            <a:chOff x="350" y="3741"/>
            <a:chExt cx="2812" cy="2313"/>
          </a:xfrm>
        </p:grpSpPr>
        <p:sp>
          <p:nvSpPr>
            <p:cNvPr id="272" name="Rectangle 363"/>
            <p:cNvSpPr>
              <a:spLocks noChangeArrowheads="1"/>
            </p:cNvSpPr>
            <p:nvPr/>
          </p:nvSpPr>
          <p:spPr bwMode="auto">
            <a:xfrm>
              <a:off x="350"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3" name="Rectangle 364"/>
            <p:cNvSpPr>
              <a:spLocks noChangeArrowheads="1"/>
            </p:cNvSpPr>
            <p:nvPr/>
          </p:nvSpPr>
          <p:spPr bwMode="auto">
            <a:xfrm>
              <a:off x="751" y="374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4" name="Rectangle 365"/>
            <p:cNvSpPr>
              <a:spLocks noChangeArrowheads="1"/>
            </p:cNvSpPr>
            <p:nvPr/>
          </p:nvSpPr>
          <p:spPr bwMode="auto">
            <a:xfrm>
              <a:off x="1153"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5" name="Rectangle 366"/>
            <p:cNvSpPr>
              <a:spLocks noChangeArrowheads="1"/>
            </p:cNvSpPr>
            <p:nvPr/>
          </p:nvSpPr>
          <p:spPr bwMode="auto">
            <a:xfrm>
              <a:off x="1555"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6" name="Rectangle 367"/>
            <p:cNvSpPr>
              <a:spLocks noChangeArrowheads="1"/>
            </p:cNvSpPr>
            <p:nvPr/>
          </p:nvSpPr>
          <p:spPr bwMode="auto">
            <a:xfrm>
              <a:off x="1956" y="374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7" name="Rectangle 368"/>
            <p:cNvSpPr>
              <a:spLocks noChangeArrowheads="1"/>
            </p:cNvSpPr>
            <p:nvPr/>
          </p:nvSpPr>
          <p:spPr bwMode="auto">
            <a:xfrm>
              <a:off x="2358"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8" name="Rectangle 369"/>
            <p:cNvSpPr>
              <a:spLocks noChangeArrowheads="1"/>
            </p:cNvSpPr>
            <p:nvPr/>
          </p:nvSpPr>
          <p:spPr bwMode="auto">
            <a:xfrm>
              <a:off x="2761" y="37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9" name="Rectangle 370"/>
            <p:cNvSpPr>
              <a:spLocks noChangeArrowheads="1"/>
            </p:cNvSpPr>
            <p:nvPr/>
          </p:nvSpPr>
          <p:spPr bwMode="auto">
            <a:xfrm>
              <a:off x="350" y="41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0" name="Rectangle 371"/>
            <p:cNvSpPr>
              <a:spLocks noChangeArrowheads="1"/>
            </p:cNvSpPr>
            <p:nvPr/>
          </p:nvSpPr>
          <p:spPr bwMode="auto">
            <a:xfrm>
              <a:off x="751" y="4127"/>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1" name="Rectangle 372"/>
            <p:cNvSpPr>
              <a:spLocks noChangeArrowheads="1"/>
            </p:cNvSpPr>
            <p:nvPr/>
          </p:nvSpPr>
          <p:spPr bwMode="auto">
            <a:xfrm>
              <a:off x="1153" y="41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2" name="Rectangle 373"/>
            <p:cNvSpPr>
              <a:spLocks noChangeArrowheads="1"/>
            </p:cNvSpPr>
            <p:nvPr/>
          </p:nvSpPr>
          <p:spPr bwMode="auto">
            <a:xfrm>
              <a:off x="1555"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3" name="Rectangle 374"/>
            <p:cNvSpPr>
              <a:spLocks noChangeArrowheads="1"/>
            </p:cNvSpPr>
            <p:nvPr/>
          </p:nvSpPr>
          <p:spPr bwMode="auto">
            <a:xfrm>
              <a:off x="1956" y="412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4" name="Rectangle 375"/>
            <p:cNvSpPr>
              <a:spLocks noChangeArrowheads="1"/>
            </p:cNvSpPr>
            <p:nvPr/>
          </p:nvSpPr>
          <p:spPr bwMode="auto">
            <a:xfrm>
              <a:off x="2358"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5" name="Rectangle 376"/>
            <p:cNvSpPr>
              <a:spLocks noChangeArrowheads="1"/>
            </p:cNvSpPr>
            <p:nvPr/>
          </p:nvSpPr>
          <p:spPr bwMode="auto">
            <a:xfrm>
              <a:off x="2761" y="41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6" name="Rectangle 377"/>
            <p:cNvSpPr>
              <a:spLocks noChangeArrowheads="1"/>
            </p:cNvSpPr>
            <p:nvPr/>
          </p:nvSpPr>
          <p:spPr bwMode="auto">
            <a:xfrm>
              <a:off x="350" y="451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7" name="Rectangle 378"/>
            <p:cNvSpPr>
              <a:spLocks noChangeArrowheads="1"/>
            </p:cNvSpPr>
            <p:nvPr/>
          </p:nvSpPr>
          <p:spPr bwMode="auto">
            <a:xfrm>
              <a:off x="751" y="451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8" name="Rectangle 379"/>
            <p:cNvSpPr>
              <a:spLocks noChangeArrowheads="1"/>
            </p:cNvSpPr>
            <p:nvPr/>
          </p:nvSpPr>
          <p:spPr bwMode="auto">
            <a:xfrm>
              <a:off x="1153"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9" name="Rectangle 380"/>
            <p:cNvSpPr>
              <a:spLocks noChangeArrowheads="1"/>
            </p:cNvSpPr>
            <p:nvPr/>
          </p:nvSpPr>
          <p:spPr bwMode="auto">
            <a:xfrm>
              <a:off x="1555"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0" name="Rectangle 381"/>
            <p:cNvSpPr>
              <a:spLocks noChangeArrowheads="1"/>
            </p:cNvSpPr>
            <p:nvPr/>
          </p:nvSpPr>
          <p:spPr bwMode="auto">
            <a:xfrm>
              <a:off x="1956" y="451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1" name="Rectangle 382"/>
            <p:cNvSpPr>
              <a:spLocks noChangeArrowheads="1"/>
            </p:cNvSpPr>
            <p:nvPr/>
          </p:nvSpPr>
          <p:spPr bwMode="auto">
            <a:xfrm>
              <a:off x="2358"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2" name="Rectangle 383"/>
            <p:cNvSpPr>
              <a:spLocks noChangeArrowheads="1"/>
            </p:cNvSpPr>
            <p:nvPr/>
          </p:nvSpPr>
          <p:spPr bwMode="auto">
            <a:xfrm>
              <a:off x="2761" y="45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3" name="Rectangle 384"/>
            <p:cNvSpPr>
              <a:spLocks noChangeArrowheads="1"/>
            </p:cNvSpPr>
            <p:nvPr/>
          </p:nvSpPr>
          <p:spPr bwMode="auto">
            <a:xfrm>
              <a:off x="350" y="48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4" name="Rectangle 385"/>
            <p:cNvSpPr>
              <a:spLocks noChangeArrowheads="1"/>
            </p:cNvSpPr>
            <p:nvPr/>
          </p:nvSpPr>
          <p:spPr bwMode="auto">
            <a:xfrm>
              <a:off x="751" y="48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5" name="Rectangle 386"/>
            <p:cNvSpPr>
              <a:spLocks noChangeArrowheads="1"/>
            </p:cNvSpPr>
            <p:nvPr/>
          </p:nvSpPr>
          <p:spPr bwMode="auto">
            <a:xfrm>
              <a:off x="1153" y="48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6" name="Rectangle 387"/>
            <p:cNvSpPr>
              <a:spLocks noChangeArrowheads="1"/>
            </p:cNvSpPr>
            <p:nvPr/>
          </p:nvSpPr>
          <p:spPr bwMode="auto">
            <a:xfrm>
              <a:off x="1555"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7" name="Rectangle 388"/>
            <p:cNvSpPr>
              <a:spLocks noChangeArrowheads="1"/>
            </p:cNvSpPr>
            <p:nvPr/>
          </p:nvSpPr>
          <p:spPr bwMode="auto">
            <a:xfrm>
              <a:off x="1956" y="48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8" name="Rectangle 389"/>
            <p:cNvSpPr>
              <a:spLocks noChangeArrowheads="1"/>
            </p:cNvSpPr>
            <p:nvPr/>
          </p:nvSpPr>
          <p:spPr bwMode="auto">
            <a:xfrm>
              <a:off x="2358"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9" name="Rectangle 390"/>
            <p:cNvSpPr>
              <a:spLocks noChangeArrowheads="1"/>
            </p:cNvSpPr>
            <p:nvPr/>
          </p:nvSpPr>
          <p:spPr bwMode="auto">
            <a:xfrm>
              <a:off x="2761" y="48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0" name="Rectangle 391"/>
            <p:cNvSpPr>
              <a:spLocks noChangeArrowheads="1"/>
            </p:cNvSpPr>
            <p:nvPr/>
          </p:nvSpPr>
          <p:spPr bwMode="auto">
            <a:xfrm>
              <a:off x="350" y="52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1" name="Rectangle 392"/>
            <p:cNvSpPr>
              <a:spLocks noChangeArrowheads="1"/>
            </p:cNvSpPr>
            <p:nvPr/>
          </p:nvSpPr>
          <p:spPr bwMode="auto">
            <a:xfrm>
              <a:off x="751" y="528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2" name="Rectangle 393"/>
            <p:cNvSpPr>
              <a:spLocks noChangeArrowheads="1"/>
            </p:cNvSpPr>
            <p:nvPr/>
          </p:nvSpPr>
          <p:spPr bwMode="auto">
            <a:xfrm>
              <a:off x="1153" y="52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3" name="Rectangle 394"/>
            <p:cNvSpPr>
              <a:spLocks noChangeArrowheads="1"/>
            </p:cNvSpPr>
            <p:nvPr/>
          </p:nvSpPr>
          <p:spPr bwMode="auto">
            <a:xfrm>
              <a:off x="1555"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4" name="Rectangle 395"/>
            <p:cNvSpPr>
              <a:spLocks noChangeArrowheads="1"/>
            </p:cNvSpPr>
            <p:nvPr/>
          </p:nvSpPr>
          <p:spPr bwMode="auto">
            <a:xfrm>
              <a:off x="1956" y="52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5" name="Rectangle 396"/>
            <p:cNvSpPr>
              <a:spLocks noChangeArrowheads="1"/>
            </p:cNvSpPr>
            <p:nvPr/>
          </p:nvSpPr>
          <p:spPr bwMode="auto">
            <a:xfrm>
              <a:off x="2358"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6" name="Rectangle 397"/>
            <p:cNvSpPr>
              <a:spLocks noChangeArrowheads="1"/>
            </p:cNvSpPr>
            <p:nvPr/>
          </p:nvSpPr>
          <p:spPr bwMode="auto">
            <a:xfrm>
              <a:off x="2761" y="52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7" name="Rectangle 398"/>
            <p:cNvSpPr>
              <a:spLocks noChangeArrowheads="1"/>
            </p:cNvSpPr>
            <p:nvPr/>
          </p:nvSpPr>
          <p:spPr bwMode="auto">
            <a:xfrm>
              <a:off x="350" y="5668"/>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8" name="Rectangle 399"/>
            <p:cNvSpPr>
              <a:spLocks noChangeArrowheads="1"/>
            </p:cNvSpPr>
            <p:nvPr/>
          </p:nvSpPr>
          <p:spPr bwMode="auto">
            <a:xfrm>
              <a:off x="751" y="5668"/>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9" name="Rectangle 400"/>
            <p:cNvSpPr>
              <a:spLocks noChangeArrowheads="1"/>
            </p:cNvSpPr>
            <p:nvPr/>
          </p:nvSpPr>
          <p:spPr bwMode="auto">
            <a:xfrm>
              <a:off x="1153"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0" name="Rectangle 401"/>
            <p:cNvSpPr>
              <a:spLocks noChangeArrowheads="1"/>
            </p:cNvSpPr>
            <p:nvPr/>
          </p:nvSpPr>
          <p:spPr bwMode="auto">
            <a:xfrm>
              <a:off x="1555"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1" name="Rectangle 402"/>
            <p:cNvSpPr>
              <a:spLocks noChangeArrowheads="1"/>
            </p:cNvSpPr>
            <p:nvPr/>
          </p:nvSpPr>
          <p:spPr bwMode="auto">
            <a:xfrm>
              <a:off x="1956" y="56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2" name="Rectangle 403"/>
            <p:cNvSpPr>
              <a:spLocks noChangeArrowheads="1"/>
            </p:cNvSpPr>
            <p:nvPr/>
          </p:nvSpPr>
          <p:spPr bwMode="auto">
            <a:xfrm>
              <a:off x="2358"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3" name="Rectangle 404"/>
            <p:cNvSpPr>
              <a:spLocks noChangeArrowheads="1"/>
            </p:cNvSpPr>
            <p:nvPr/>
          </p:nvSpPr>
          <p:spPr bwMode="auto">
            <a:xfrm>
              <a:off x="2761" y="56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4" name="Rectangle 405"/>
            <p:cNvSpPr>
              <a:spLocks noChangeArrowheads="1"/>
            </p:cNvSpPr>
            <p:nvPr/>
          </p:nvSpPr>
          <p:spPr bwMode="auto">
            <a:xfrm>
              <a:off x="751" y="489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5" name="Text Box 406"/>
            <p:cNvSpPr txBox="1">
              <a:spLocks noChangeArrowheads="1"/>
            </p:cNvSpPr>
            <p:nvPr/>
          </p:nvSpPr>
          <p:spPr bwMode="auto">
            <a:xfrm>
              <a:off x="751" y="4962"/>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16" name="Text Box 407"/>
            <p:cNvSpPr txBox="1">
              <a:spLocks noChangeArrowheads="1"/>
            </p:cNvSpPr>
            <p:nvPr/>
          </p:nvSpPr>
          <p:spPr bwMode="auto">
            <a:xfrm>
              <a:off x="2777" y="4553"/>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17" name="Rectangle 408"/>
            <p:cNvSpPr>
              <a:spLocks noChangeArrowheads="1"/>
            </p:cNvSpPr>
            <p:nvPr/>
          </p:nvSpPr>
          <p:spPr bwMode="auto">
            <a:xfrm>
              <a:off x="1154" y="451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8" name="Rectangle 409"/>
            <p:cNvSpPr>
              <a:spLocks noChangeArrowheads="1"/>
            </p:cNvSpPr>
            <p:nvPr/>
          </p:nvSpPr>
          <p:spPr bwMode="auto">
            <a:xfrm>
              <a:off x="1555" y="45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9" name="Rectangle 410"/>
            <p:cNvSpPr>
              <a:spLocks noChangeArrowheads="1"/>
            </p:cNvSpPr>
            <p:nvPr/>
          </p:nvSpPr>
          <p:spPr bwMode="auto">
            <a:xfrm>
              <a:off x="1154" y="45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0" name="Rectangle 411"/>
            <p:cNvSpPr>
              <a:spLocks noChangeArrowheads="1"/>
            </p:cNvSpPr>
            <p:nvPr/>
          </p:nvSpPr>
          <p:spPr bwMode="auto">
            <a:xfrm>
              <a:off x="1555"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1" name="Rectangle 412"/>
            <p:cNvSpPr>
              <a:spLocks noChangeArrowheads="1"/>
            </p:cNvSpPr>
            <p:nvPr/>
          </p:nvSpPr>
          <p:spPr bwMode="auto">
            <a:xfrm>
              <a:off x="1555"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2" name="Rectangle 413"/>
            <p:cNvSpPr>
              <a:spLocks noChangeArrowheads="1"/>
            </p:cNvSpPr>
            <p:nvPr/>
          </p:nvSpPr>
          <p:spPr bwMode="auto">
            <a:xfrm>
              <a:off x="1957"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3" name="Rectangle 414"/>
            <p:cNvSpPr>
              <a:spLocks noChangeArrowheads="1"/>
            </p:cNvSpPr>
            <p:nvPr/>
          </p:nvSpPr>
          <p:spPr bwMode="auto">
            <a:xfrm>
              <a:off x="2359" y="52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4" name="Rectangle 415"/>
            <p:cNvSpPr>
              <a:spLocks noChangeArrowheads="1"/>
            </p:cNvSpPr>
            <p:nvPr/>
          </p:nvSpPr>
          <p:spPr bwMode="auto">
            <a:xfrm>
              <a:off x="2359" y="48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5" name="Line 416"/>
            <p:cNvSpPr>
              <a:spLocks noChangeShapeType="1"/>
            </p:cNvSpPr>
            <p:nvPr/>
          </p:nvSpPr>
          <p:spPr bwMode="auto">
            <a:xfrm>
              <a:off x="553" y="471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6" name="Line 417"/>
            <p:cNvSpPr>
              <a:spLocks noChangeShapeType="1"/>
            </p:cNvSpPr>
            <p:nvPr/>
          </p:nvSpPr>
          <p:spPr bwMode="auto">
            <a:xfrm flipV="1">
              <a:off x="553" y="51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7" name="Line 418"/>
            <p:cNvSpPr>
              <a:spLocks noChangeShapeType="1"/>
            </p:cNvSpPr>
            <p:nvPr/>
          </p:nvSpPr>
          <p:spPr bwMode="auto">
            <a:xfrm flipH="1" flipV="1">
              <a:off x="984" y="514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8" name="Line 419"/>
            <p:cNvSpPr>
              <a:spLocks noChangeShapeType="1"/>
            </p:cNvSpPr>
            <p:nvPr/>
          </p:nvSpPr>
          <p:spPr bwMode="auto">
            <a:xfrm>
              <a:off x="552" y="51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29" name="Line 420"/>
            <p:cNvSpPr>
              <a:spLocks noChangeShapeType="1"/>
            </p:cNvSpPr>
            <p:nvPr/>
          </p:nvSpPr>
          <p:spPr bwMode="auto">
            <a:xfrm flipH="1">
              <a:off x="984" y="51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0" name="Line 421"/>
            <p:cNvSpPr>
              <a:spLocks noChangeShapeType="1"/>
            </p:cNvSpPr>
            <p:nvPr/>
          </p:nvSpPr>
          <p:spPr bwMode="auto">
            <a:xfrm rot="5400000">
              <a:off x="779" y="48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1" name="Line 422"/>
            <p:cNvSpPr>
              <a:spLocks noChangeShapeType="1"/>
            </p:cNvSpPr>
            <p:nvPr/>
          </p:nvSpPr>
          <p:spPr bwMode="auto">
            <a:xfrm rot="-5400000">
              <a:off x="779" y="532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2" name="Text Box 423"/>
            <p:cNvSpPr txBox="1">
              <a:spLocks noChangeArrowheads="1"/>
            </p:cNvSpPr>
            <p:nvPr/>
          </p:nvSpPr>
          <p:spPr bwMode="auto">
            <a:xfrm>
              <a:off x="350" y="44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3" name="Text Box 424"/>
            <p:cNvSpPr txBox="1">
              <a:spLocks noChangeArrowheads="1"/>
            </p:cNvSpPr>
            <p:nvPr/>
          </p:nvSpPr>
          <p:spPr bwMode="auto">
            <a:xfrm>
              <a:off x="735" y="44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4" name="Text Box 425"/>
            <p:cNvSpPr txBox="1">
              <a:spLocks noChangeArrowheads="1"/>
            </p:cNvSpPr>
            <p:nvPr/>
          </p:nvSpPr>
          <p:spPr bwMode="auto">
            <a:xfrm>
              <a:off x="372" y="48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5" name="Text Box 426"/>
            <p:cNvSpPr txBox="1">
              <a:spLocks noChangeArrowheads="1"/>
            </p:cNvSpPr>
            <p:nvPr/>
          </p:nvSpPr>
          <p:spPr bwMode="auto">
            <a:xfrm>
              <a:off x="373" y="52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6" name="Text Box 427"/>
            <p:cNvSpPr txBox="1">
              <a:spLocks noChangeArrowheads="1"/>
            </p:cNvSpPr>
            <p:nvPr/>
          </p:nvSpPr>
          <p:spPr bwMode="auto">
            <a:xfrm>
              <a:off x="758" y="52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7" name="Text Box 428"/>
            <p:cNvSpPr txBox="1">
              <a:spLocks noChangeArrowheads="1"/>
            </p:cNvSpPr>
            <p:nvPr/>
          </p:nvSpPr>
          <p:spPr bwMode="auto">
            <a:xfrm>
              <a:off x="1144" y="487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8" name="Text Box 429"/>
            <p:cNvSpPr txBox="1">
              <a:spLocks noChangeArrowheads="1"/>
            </p:cNvSpPr>
            <p:nvPr/>
          </p:nvSpPr>
          <p:spPr bwMode="auto">
            <a:xfrm>
              <a:off x="1144" y="525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339" name="Text Box 430"/>
            <p:cNvSpPr txBox="1">
              <a:spLocks noChangeArrowheads="1"/>
            </p:cNvSpPr>
            <p:nvPr/>
          </p:nvSpPr>
          <p:spPr bwMode="auto">
            <a:xfrm>
              <a:off x="350" y="41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340" name="Text Box 431"/>
            <p:cNvSpPr txBox="1">
              <a:spLocks noChangeArrowheads="1"/>
            </p:cNvSpPr>
            <p:nvPr/>
          </p:nvSpPr>
          <p:spPr bwMode="auto">
            <a:xfrm>
              <a:off x="757" y="41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341" name="Line 432"/>
            <p:cNvSpPr>
              <a:spLocks noChangeShapeType="1"/>
            </p:cNvSpPr>
            <p:nvPr/>
          </p:nvSpPr>
          <p:spPr bwMode="auto">
            <a:xfrm rot="5400000">
              <a:off x="372" y="449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2" name="Line 433"/>
            <p:cNvSpPr>
              <a:spLocks noChangeShapeType="1"/>
            </p:cNvSpPr>
            <p:nvPr/>
          </p:nvSpPr>
          <p:spPr bwMode="auto">
            <a:xfrm rot="5400000">
              <a:off x="780" y="449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3" name="Text Box 434"/>
            <p:cNvSpPr txBox="1">
              <a:spLocks noChangeArrowheads="1"/>
            </p:cNvSpPr>
            <p:nvPr/>
          </p:nvSpPr>
          <p:spPr bwMode="auto">
            <a:xfrm>
              <a:off x="1133" y="412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344" name="Line 435"/>
            <p:cNvSpPr>
              <a:spLocks noChangeShapeType="1"/>
            </p:cNvSpPr>
            <p:nvPr/>
          </p:nvSpPr>
          <p:spPr bwMode="auto">
            <a:xfrm flipH="1">
              <a:off x="998" y="432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5" name="Text Box 436"/>
            <p:cNvSpPr txBox="1">
              <a:spLocks noChangeArrowheads="1"/>
            </p:cNvSpPr>
            <p:nvPr/>
          </p:nvSpPr>
          <p:spPr bwMode="auto">
            <a:xfrm>
              <a:off x="385" y="567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346" name="Text Box 437"/>
            <p:cNvSpPr txBox="1">
              <a:spLocks noChangeArrowheads="1"/>
            </p:cNvSpPr>
            <p:nvPr/>
          </p:nvSpPr>
          <p:spPr bwMode="auto">
            <a:xfrm>
              <a:off x="770" y="567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347" name="Line 438"/>
            <p:cNvSpPr>
              <a:spLocks noChangeShapeType="1"/>
            </p:cNvSpPr>
            <p:nvPr/>
          </p:nvSpPr>
          <p:spPr bwMode="auto">
            <a:xfrm rot="-5400000">
              <a:off x="362" y="56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8" name="Line 439"/>
            <p:cNvSpPr>
              <a:spLocks noChangeShapeType="1"/>
            </p:cNvSpPr>
            <p:nvPr/>
          </p:nvSpPr>
          <p:spPr bwMode="auto">
            <a:xfrm rot="-5400000">
              <a:off x="793" y="56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349" name="Group 522"/>
          <p:cNvGrpSpPr>
            <a:grpSpLocks/>
          </p:cNvGrpSpPr>
          <p:nvPr/>
        </p:nvGrpSpPr>
        <p:grpSpPr bwMode="auto">
          <a:xfrm>
            <a:off x="179512" y="699542"/>
            <a:ext cx="4464050" cy="3671887"/>
            <a:chOff x="344" y="3934"/>
            <a:chExt cx="2812" cy="2313"/>
          </a:xfrm>
        </p:grpSpPr>
        <p:sp>
          <p:nvSpPr>
            <p:cNvPr id="350" name="Rectangle 441"/>
            <p:cNvSpPr>
              <a:spLocks noChangeArrowheads="1"/>
            </p:cNvSpPr>
            <p:nvPr/>
          </p:nvSpPr>
          <p:spPr bwMode="auto">
            <a:xfrm>
              <a:off x="344"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1" name="Rectangle 442"/>
            <p:cNvSpPr>
              <a:spLocks noChangeArrowheads="1"/>
            </p:cNvSpPr>
            <p:nvPr/>
          </p:nvSpPr>
          <p:spPr bwMode="auto">
            <a:xfrm>
              <a:off x="745"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2" name="Rectangle 443"/>
            <p:cNvSpPr>
              <a:spLocks noChangeArrowheads="1"/>
            </p:cNvSpPr>
            <p:nvPr/>
          </p:nvSpPr>
          <p:spPr bwMode="auto">
            <a:xfrm>
              <a:off x="1147"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3" name="Rectangle 444"/>
            <p:cNvSpPr>
              <a:spLocks noChangeArrowheads="1"/>
            </p:cNvSpPr>
            <p:nvPr/>
          </p:nvSpPr>
          <p:spPr bwMode="auto">
            <a:xfrm>
              <a:off x="1549"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4" name="Rectangle 445"/>
            <p:cNvSpPr>
              <a:spLocks noChangeArrowheads="1"/>
            </p:cNvSpPr>
            <p:nvPr/>
          </p:nvSpPr>
          <p:spPr bwMode="auto">
            <a:xfrm>
              <a:off x="1950"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5" name="Rectangle 446"/>
            <p:cNvSpPr>
              <a:spLocks noChangeArrowheads="1"/>
            </p:cNvSpPr>
            <p:nvPr/>
          </p:nvSpPr>
          <p:spPr bwMode="auto">
            <a:xfrm>
              <a:off x="2352"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6" name="Rectangle 447"/>
            <p:cNvSpPr>
              <a:spLocks noChangeArrowheads="1"/>
            </p:cNvSpPr>
            <p:nvPr/>
          </p:nvSpPr>
          <p:spPr bwMode="auto">
            <a:xfrm>
              <a:off x="2755"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7" name="Rectangle 448"/>
            <p:cNvSpPr>
              <a:spLocks noChangeArrowheads="1"/>
            </p:cNvSpPr>
            <p:nvPr/>
          </p:nvSpPr>
          <p:spPr bwMode="auto">
            <a:xfrm>
              <a:off x="344" y="432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8" name="Rectangle 449"/>
            <p:cNvSpPr>
              <a:spLocks noChangeArrowheads="1"/>
            </p:cNvSpPr>
            <p:nvPr/>
          </p:nvSpPr>
          <p:spPr bwMode="auto">
            <a:xfrm>
              <a:off x="745" y="432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9" name="Rectangle 450"/>
            <p:cNvSpPr>
              <a:spLocks noChangeArrowheads="1"/>
            </p:cNvSpPr>
            <p:nvPr/>
          </p:nvSpPr>
          <p:spPr bwMode="auto">
            <a:xfrm>
              <a:off x="1147" y="432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0" name="Rectangle 451"/>
            <p:cNvSpPr>
              <a:spLocks noChangeArrowheads="1"/>
            </p:cNvSpPr>
            <p:nvPr/>
          </p:nvSpPr>
          <p:spPr bwMode="auto">
            <a:xfrm>
              <a:off x="1549"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1" name="Rectangle 452"/>
            <p:cNvSpPr>
              <a:spLocks noChangeArrowheads="1"/>
            </p:cNvSpPr>
            <p:nvPr/>
          </p:nvSpPr>
          <p:spPr bwMode="auto">
            <a:xfrm>
              <a:off x="1950" y="432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2" name="Rectangle 453"/>
            <p:cNvSpPr>
              <a:spLocks noChangeArrowheads="1"/>
            </p:cNvSpPr>
            <p:nvPr/>
          </p:nvSpPr>
          <p:spPr bwMode="auto">
            <a:xfrm>
              <a:off x="2352"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3" name="Rectangle 454"/>
            <p:cNvSpPr>
              <a:spLocks noChangeArrowheads="1"/>
            </p:cNvSpPr>
            <p:nvPr/>
          </p:nvSpPr>
          <p:spPr bwMode="auto">
            <a:xfrm>
              <a:off x="2755"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4" name="Rectangle 455"/>
            <p:cNvSpPr>
              <a:spLocks noChangeArrowheads="1"/>
            </p:cNvSpPr>
            <p:nvPr/>
          </p:nvSpPr>
          <p:spPr bwMode="auto">
            <a:xfrm>
              <a:off x="344" y="470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5" name="Rectangle 456"/>
            <p:cNvSpPr>
              <a:spLocks noChangeArrowheads="1"/>
            </p:cNvSpPr>
            <p:nvPr/>
          </p:nvSpPr>
          <p:spPr bwMode="auto">
            <a:xfrm>
              <a:off x="745" y="470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6" name="Rectangle 457"/>
            <p:cNvSpPr>
              <a:spLocks noChangeArrowheads="1"/>
            </p:cNvSpPr>
            <p:nvPr/>
          </p:nvSpPr>
          <p:spPr bwMode="auto">
            <a:xfrm>
              <a:off x="1147"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7" name="Rectangle 458"/>
            <p:cNvSpPr>
              <a:spLocks noChangeArrowheads="1"/>
            </p:cNvSpPr>
            <p:nvPr/>
          </p:nvSpPr>
          <p:spPr bwMode="auto">
            <a:xfrm>
              <a:off x="1549"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8" name="Rectangle 459"/>
            <p:cNvSpPr>
              <a:spLocks noChangeArrowheads="1"/>
            </p:cNvSpPr>
            <p:nvPr/>
          </p:nvSpPr>
          <p:spPr bwMode="auto">
            <a:xfrm>
              <a:off x="1950" y="470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9" name="Rectangle 460"/>
            <p:cNvSpPr>
              <a:spLocks noChangeArrowheads="1"/>
            </p:cNvSpPr>
            <p:nvPr/>
          </p:nvSpPr>
          <p:spPr bwMode="auto">
            <a:xfrm>
              <a:off x="2352"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0" name="Rectangle 461"/>
            <p:cNvSpPr>
              <a:spLocks noChangeArrowheads="1"/>
            </p:cNvSpPr>
            <p:nvPr/>
          </p:nvSpPr>
          <p:spPr bwMode="auto">
            <a:xfrm>
              <a:off x="2755"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1" name="Rectangle 462"/>
            <p:cNvSpPr>
              <a:spLocks noChangeArrowheads="1"/>
            </p:cNvSpPr>
            <p:nvPr/>
          </p:nvSpPr>
          <p:spPr bwMode="auto">
            <a:xfrm>
              <a:off x="344"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2" name="Rectangle 463"/>
            <p:cNvSpPr>
              <a:spLocks noChangeArrowheads="1"/>
            </p:cNvSpPr>
            <p:nvPr/>
          </p:nvSpPr>
          <p:spPr bwMode="auto">
            <a:xfrm>
              <a:off x="745"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3" name="Rectangle 464"/>
            <p:cNvSpPr>
              <a:spLocks noChangeArrowheads="1"/>
            </p:cNvSpPr>
            <p:nvPr/>
          </p:nvSpPr>
          <p:spPr bwMode="auto">
            <a:xfrm>
              <a:off x="1147"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4" name="Rectangle 465"/>
            <p:cNvSpPr>
              <a:spLocks noChangeArrowheads="1"/>
            </p:cNvSpPr>
            <p:nvPr/>
          </p:nvSpPr>
          <p:spPr bwMode="auto">
            <a:xfrm>
              <a:off x="1549"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5" name="Rectangle 466"/>
            <p:cNvSpPr>
              <a:spLocks noChangeArrowheads="1"/>
            </p:cNvSpPr>
            <p:nvPr/>
          </p:nvSpPr>
          <p:spPr bwMode="auto">
            <a:xfrm>
              <a:off x="1950"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6" name="Rectangle 467"/>
            <p:cNvSpPr>
              <a:spLocks noChangeArrowheads="1"/>
            </p:cNvSpPr>
            <p:nvPr/>
          </p:nvSpPr>
          <p:spPr bwMode="auto">
            <a:xfrm>
              <a:off x="2352"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7" name="Rectangle 468"/>
            <p:cNvSpPr>
              <a:spLocks noChangeArrowheads="1"/>
            </p:cNvSpPr>
            <p:nvPr/>
          </p:nvSpPr>
          <p:spPr bwMode="auto">
            <a:xfrm>
              <a:off x="2755"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8" name="Rectangle 469"/>
            <p:cNvSpPr>
              <a:spLocks noChangeArrowheads="1"/>
            </p:cNvSpPr>
            <p:nvPr/>
          </p:nvSpPr>
          <p:spPr bwMode="auto">
            <a:xfrm>
              <a:off x="344"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9" name="Rectangle 470"/>
            <p:cNvSpPr>
              <a:spLocks noChangeArrowheads="1"/>
            </p:cNvSpPr>
            <p:nvPr/>
          </p:nvSpPr>
          <p:spPr bwMode="auto">
            <a:xfrm>
              <a:off x="745" y="547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0" name="Rectangle 471"/>
            <p:cNvSpPr>
              <a:spLocks noChangeArrowheads="1"/>
            </p:cNvSpPr>
            <p:nvPr/>
          </p:nvSpPr>
          <p:spPr bwMode="auto">
            <a:xfrm>
              <a:off x="1147"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1" name="Rectangle 472"/>
            <p:cNvSpPr>
              <a:spLocks noChangeArrowheads="1"/>
            </p:cNvSpPr>
            <p:nvPr/>
          </p:nvSpPr>
          <p:spPr bwMode="auto">
            <a:xfrm>
              <a:off x="1549"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2" name="Rectangle 473"/>
            <p:cNvSpPr>
              <a:spLocks noChangeArrowheads="1"/>
            </p:cNvSpPr>
            <p:nvPr/>
          </p:nvSpPr>
          <p:spPr bwMode="auto">
            <a:xfrm>
              <a:off x="1950"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3" name="Rectangle 474"/>
            <p:cNvSpPr>
              <a:spLocks noChangeArrowheads="1"/>
            </p:cNvSpPr>
            <p:nvPr/>
          </p:nvSpPr>
          <p:spPr bwMode="auto">
            <a:xfrm>
              <a:off x="2352"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4" name="Rectangle 475"/>
            <p:cNvSpPr>
              <a:spLocks noChangeArrowheads="1"/>
            </p:cNvSpPr>
            <p:nvPr/>
          </p:nvSpPr>
          <p:spPr bwMode="auto">
            <a:xfrm>
              <a:off x="2755"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5" name="Rectangle 476"/>
            <p:cNvSpPr>
              <a:spLocks noChangeArrowheads="1"/>
            </p:cNvSpPr>
            <p:nvPr/>
          </p:nvSpPr>
          <p:spPr bwMode="auto">
            <a:xfrm>
              <a:off x="344" y="586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6" name="Rectangle 477"/>
            <p:cNvSpPr>
              <a:spLocks noChangeArrowheads="1"/>
            </p:cNvSpPr>
            <p:nvPr/>
          </p:nvSpPr>
          <p:spPr bwMode="auto">
            <a:xfrm>
              <a:off x="745" y="586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7" name="Rectangle 478"/>
            <p:cNvSpPr>
              <a:spLocks noChangeArrowheads="1"/>
            </p:cNvSpPr>
            <p:nvPr/>
          </p:nvSpPr>
          <p:spPr bwMode="auto">
            <a:xfrm>
              <a:off x="1147" y="5861"/>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8" name="Rectangle 479"/>
            <p:cNvSpPr>
              <a:spLocks noChangeArrowheads="1"/>
            </p:cNvSpPr>
            <p:nvPr/>
          </p:nvSpPr>
          <p:spPr bwMode="auto">
            <a:xfrm>
              <a:off x="1549" y="5861"/>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9" name="Rectangle 480"/>
            <p:cNvSpPr>
              <a:spLocks noChangeArrowheads="1"/>
            </p:cNvSpPr>
            <p:nvPr/>
          </p:nvSpPr>
          <p:spPr bwMode="auto">
            <a:xfrm>
              <a:off x="1950" y="586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0" name="Rectangle 481"/>
            <p:cNvSpPr>
              <a:spLocks noChangeArrowheads="1"/>
            </p:cNvSpPr>
            <p:nvPr/>
          </p:nvSpPr>
          <p:spPr bwMode="auto">
            <a:xfrm>
              <a:off x="2352" y="58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1" name="Rectangle 482"/>
            <p:cNvSpPr>
              <a:spLocks noChangeArrowheads="1"/>
            </p:cNvSpPr>
            <p:nvPr/>
          </p:nvSpPr>
          <p:spPr bwMode="auto">
            <a:xfrm>
              <a:off x="2755" y="58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2" name="Rectangle 483"/>
            <p:cNvSpPr>
              <a:spLocks noChangeArrowheads="1"/>
            </p:cNvSpPr>
            <p:nvPr/>
          </p:nvSpPr>
          <p:spPr bwMode="auto">
            <a:xfrm>
              <a:off x="745" y="5090"/>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3" name="Text Box 484"/>
            <p:cNvSpPr txBox="1">
              <a:spLocks noChangeArrowheads="1"/>
            </p:cNvSpPr>
            <p:nvPr/>
          </p:nvSpPr>
          <p:spPr bwMode="auto">
            <a:xfrm>
              <a:off x="745" y="515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94" name="Text Box 485"/>
            <p:cNvSpPr txBox="1">
              <a:spLocks noChangeArrowheads="1"/>
            </p:cNvSpPr>
            <p:nvPr/>
          </p:nvSpPr>
          <p:spPr bwMode="auto">
            <a:xfrm>
              <a:off x="2771" y="474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95" name="Rectangle 486"/>
            <p:cNvSpPr>
              <a:spLocks noChangeArrowheads="1"/>
            </p:cNvSpPr>
            <p:nvPr/>
          </p:nvSpPr>
          <p:spPr bwMode="auto">
            <a:xfrm>
              <a:off x="1148" y="470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6" name="Rectangle 487"/>
            <p:cNvSpPr>
              <a:spLocks noChangeArrowheads="1"/>
            </p:cNvSpPr>
            <p:nvPr/>
          </p:nvSpPr>
          <p:spPr bwMode="auto">
            <a:xfrm>
              <a:off x="1549" y="470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7" name="Rectangle 488"/>
            <p:cNvSpPr>
              <a:spLocks noChangeArrowheads="1"/>
            </p:cNvSpPr>
            <p:nvPr/>
          </p:nvSpPr>
          <p:spPr bwMode="auto">
            <a:xfrm>
              <a:off x="1148" y="470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8" name="Rectangle 489"/>
            <p:cNvSpPr>
              <a:spLocks noChangeArrowheads="1"/>
            </p:cNvSpPr>
            <p:nvPr/>
          </p:nvSpPr>
          <p:spPr bwMode="auto">
            <a:xfrm>
              <a:off x="1549"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9" name="Rectangle 490"/>
            <p:cNvSpPr>
              <a:spLocks noChangeArrowheads="1"/>
            </p:cNvSpPr>
            <p:nvPr/>
          </p:nvSpPr>
          <p:spPr bwMode="auto">
            <a:xfrm>
              <a:off x="1549"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0" name="Rectangle 491"/>
            <p:cNvSpPr>
              <a:spLocks noChangeArrowheads="1"/>
            </p:cNvSpPr>
            <p:nvPr/>
          </p:nvSpPr>
          <p:spPr bwMode="auto">
            <a:xfrm>
              <a:off x="1951"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1" name="Rectangle 492"/>
            <p:cNvSpPr>
              <a:spLocks noChangeArrowheads="1"/>
            </p:cNvSpPr>
            <p:nvPr/>
          </p:nvSpPr>
          <p:spPr bwMode="auto">
            <a:xfrm>
              <a:off x="2353"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2" name="Rectangle 493"/>
            <p:cNvSpPr>
              <a:spLocks noChangeArrowheads="1"/>
            </p:cNvSpPr>
            <p:nvPr/>
          </p:nvSpPr>
          <p:spPr bwMode="auto">
            <a:xfrm>
              <a:off x="2353"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3" name="Line 494"/>
            <p:cNvSpPr>
              <a:spLocks noChangeShapeType="1"/>
            </p:cNvSpPr>
            <p:nvPr/>
          </p:nvSpPr>
          <p:spPr bwMode="auto">
            <a:xfrm>
              <a:off x="547" y="491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4" name="Line 495"/>
            <p:cNvSpPr>
              <a:spLocks noChangeShapeType="1"/>
            </p:cNvSpPr>
            <p:nvPr/>
          </p:nvSpPr>
          <p:spPr bwMode="auto">
            <a:xfrm flipV="1">
              <a:off x="547" y="534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5" name="Line 496"/>
            <p:cNvSpPr>
              <a:spLocks noChangeShapeType="1"/>
            </p:cNvSpPr>
            <p:nvPr/>
          </p:nvSpPr>
          <p:spPr bwMode="auto">
            <a:xfrm flipH="1" flipV="1">
              <a:off x="978" y="534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6" name="Line 497"/>
            <p:cNvSpPr>
              <a:spLocks noChangeShapeType="1"/>
            </p:cNvSpPr>
            <p:nvPr/>
          </p:nvSpPr>
          <p:spPr bwMode="auto">
            <a:xfrm>
              <a:off x="546" y="529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7" name="Line 498"/>
            <p:cNvSpPr>
              <a:spLocks noChangeShapeType="1"/>
            </p:cNvSpPr>
            <p:nvPr/>
          </p:nvSpPr>
          <p:spPr bwMode="auto">
            <a:xfrm flipH="1">
              <a:off x="978" y="529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8" name="Line 499"/>
            <p:cNvSpPr>
              <a:spLocks noChangeShapeType="1"/>
            </p:cNvSpPr>
            <p:nvPr/>
          </p:nvSpPr>
          <p:spPr bwMode="auto">
            <a:xfrm rot="5400000">
              <a:off x="773" y="506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09" name="Line 500"/>
            <p:cNvSpPr>
              <a:spLocks noChangeShapeType="1"/>
            </p:cNvSpPr>
            <p:nvPr/>
          </p:nvSpPr>
          <p:spPr bwMode="auto">
            <a:xfrm rot="-5400000">
              <a:off x="773" y="552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0" name="Text Box 501"/>
            <p:cNvSpPr txBox="1">
              <a:spLocks noChangeArrowheads="1"/>
            </p:cNvSpPr>
            <p:nvPr/>
          </p:nvSpPr>
          <p:spPr bwMode="auto">
            <a:xfrm>
              <a:off x="344" y="468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1" name="Text Box 502"/>
            <p:cNvSpPr txBox="1">
              <a:spLocks noChangeArrowheads="1"/>
            </p:cNvSpPr>
            <p:nvPr/>
          </p:nvSpPr>
          <p:spPr bwMode="auto">
            <a:xfrm>
              <a:off x="729" y="468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2" name="Text Box 503"/>
            <p:cNvSpPr txBox="1">
              <a:spLocks noChangeArrowheads="1"/>
            </p:cNvSpPr>
            <p:nvPr/>
          </p:nvSpPr>
          <p:spPr bwMode="auto">
            <a:xfrm>
              <a:off x="366" y="508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3" name="Text Box 504"/>
            <p:cNvSpPr txBox="1">
              <a:spLocks noChangeArrowheads="1"/>
            </p:cNvSpPr>
            <p:nvPr/>
          </p:nvSpPr>
          <p:spPr bwMode="auto">
            <a:xfrm>
              <a:off x="367" y="547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4" name="Text Box 505"/>
            <p:cNvSpPr txBox="1">
              <a:spLocks noChangeArrowheads="1"/>
            </p:cNvSpPr>
            <p:nvPr/>
          </p:nvSpPr>
          <p:spPr bwMode="auto">
            <a:xfrm>
              <a:off x="752" y="547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5" name="Text Box 506"/>
            <p:cNvSpPr txBox="1">
              <a:spLocks noChangeArrowheads="1"/>
            </p:cNvSpPr>
            <p:nvPr/>
          </p:nvSpPr>
          <p:spPr bwMode="auto">
            <a:xfrm>
              <a:off x="1138" y="50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6" name="Text Box 507"/>
            <p:cNvSpPr txBox="1">
              <a:spLocks noChangeArrowheads="1"/>
            </p:cNvSpPr>
            <p:nvPr/>
          </p:nvSpPr>
          <p:spPr bwMode="auto">
            <a:xfrm>
              <a:off x="1138"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17" name="Text Box 508"/>
            <p:cNvSpPr txBox="1">
              <a:spLocks noChangeArrowheads="1"/>
            </p:cNvSpPr>
            <p:nvPr/>
          </p:nvSpPr>
          <p:spPr bwMode="auto">
            <a:xfrm>
              <a:off x="344" y="431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18" name="Text Box 509"/>
            <p:cNvSpPr txBox="1">
              <a:spLocks noChangeArrowheads="1"/>
            </p:cNvSpPr>
            <p:nvPr/>
          </p:nvSpPr>
          <p:spPr bwMode="auto">
            <a:xfrm>
              <a:off x="751" y="431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19" name="Line 510"/>
            <p:cNvSpPr>
              <a:spLocks noChangeShapeType="1"/>
            </p:cNvSpPr>
            <p:nvPr/>
          </p:nvSpPr>
          <p:spPr bwMode="auto">
            <a:xfrm rot="5400000">
              <a:off x="366" y="46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0" name="Line 511"/>
            <p:cNvSpPr>
              <a:spLocks noChangeShapeType="1"/>
            </p:cNvSpPr>
            <p:nvPr/>
          </p:nvSpPr>
          <p:spPr bwMode="auto">
            <a:xfrm rot="5400000">
              <a:off x="774" y="46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1" name="Text Box 512"/>
            <p:cNvSpPr txBox="1">
              <a:spLocks noChangeArrowheads="1"/>
            </p:cNvSpPr>
            <p:nvPr/>
          </p:nvSpPr>
          <p:spPr bwMode="auto">
            <a:xfrm>
              <a:off x="1127" y="43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22" name="Line 513"/>
            <p:cNvSpPr>
              <a:spLocks noChangeShapeType="1"/>
            </p:cNvSpPr>
            <p:nvPr/>
          </p:nvSpPr>
          <p:spPr bwMode="auto">
            <a:xfrm flipH="1">
              <a:off x="992" y="451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3" name="Text Box 514"/>
            <p:cNvSpPr txBox="1">
              <a:spLocks noChangeArrowheads="1"/>
            </p:cNvSpPr>
            <p:nvPr/>
          </p:nvSpPr>
          <p:spPr bwMode="auto">
            <a:xfrm>
              <a:off x="379" y="58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24" name="Text Box 515"/>
            <p:cNvSpPr txBox="1">
              <a:spLocks noChangeArrowheads="1"/>
            </p:cNvSpPr>
            <p:nvPr/>
          </p:nvSpPr>
          <p:spPr bwMode="auto">
            <a:xfrm>
              <a:off x="764" y="58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25" name="Line 516"/>
            <p:cNvSpPr>
              <a:spLocks noChangeShapeType="1"/>
            </p:cNvSpPr>
            <p:nvPr/>
          </p:nvSpPr>
          <p:spPr bwMode="auto">
            <a:xfrm rot="-5400000">
              <a:off x="356" y="586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6" name="Line 517"/>
            <p:cNvSpPr>
              <a:spLocks noChangeShapeType="1"/>
            </p:cNvSpPr>
            <p:nvPr/>
          </p:nvSpPr>
          <p:spPr bwMode="auto">
            <a:xfrm rot="-5400000">
              <a:off x="787" y="586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7" name="Text Box 518"/>
            <p:cNvSpPr txBox="1">
              <a:spLocks noChangeArrowheads="1"/>
            </p:cNvSpPr>
            <p:nvPr/>
          </p:nvSpPr>
          <p:spPr bwMode="auto">
            <a:xfrm>
              <a:off x="1134" y="587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28" name="Text Box 519"/>
            <p:cNvSpPr txBox="1">
              <a:spLocks noChangeArrowheads="1"/>
            </p:cNvSpPr>
            <p:nvPr/>
          </p:nvSpPr>
          <p:spPr bwMode="auto">
            <a:xfrm>
              <a:off x="1519" y="587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429" name="Line 520"/>
            <p:cNvSpPr>
              <a:spLocks noChangeShapeType="1"/>
            </p:cNvSpPr>
            <p:nvPr/>
          </p:nvSpPr>
          <p:spPr bwMode="auto">
            <a:xfrm rot="-5400000">
              <a:off x="1178" y="588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0" name="Line 521"/>
            <p:cNvSpPr>
              <a:spLocks noChangeShapeType="1"/>
            </p:cNvSpPr>
            <p:nvPr/>
          </p:nvSpPr>
          <p:spPr bwMode="auto">
            <a:xfrm flipH="1" flipV="1">
              <a:off x="1383" y="569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431" name="Group 608"/>
          <p:cNvGrpSpPr>
            <a:grpSpLocks/>
          </p:cNvGrpSpPr>
          <p:nvPr/>
        </p:nvGrpSpPr>
        <p:grpSpPr bwMode="auto">
          <a:xfrm>
            <a:off x="179512" y="699542"/>
            <a:ext cx="4470400" cy="3679825"/>
            <a:chOff x="272" y="4315"/>
            <a:chExt cx="2816" cy="2318"/>
          </a:xfrm>
        </p:grpSpPr>
        <p:sp>
          <p:nvSpPr>
            <p:cNvPr id="432" name="Rectangle 523"/>
            <p:cNvSpPr>
              <a:spLocks noChangeArrowheads="1"/>
            </p:cNvSpPr>
            <p:nvPr/>
          </p:nvSpPr>
          <p:spPr bwMode="auto">
            <a:xfrm>
              <a:off x="276" y="4320"/>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3" name="Rectangle 524"/>
            <p:cNvSpPr>
              <a:spLocks noChangeArrowheads="1"/>
            </p:cNvSpPr>
            <p:nvPr/>
          </p:nvSpPr>
          <p:spPr bwMode="auto">
            <a:xfrm>
              <a:off x="677" y="4320"/>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4" name="Rectangle 525"/>
            <p:cNvSpPr>
              <a:spLocks noChangeArrowheads="1"/>
            </p:cNvSpPr>
            <p:nvPr/>
          </p:nvSpPr>
          <p:spPr bwMode="auto">
            <a:xfrm>
              <a:off x="1079"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5" name="Rectangle 526"/>
            <p:cNvSpPr>
              <a:spLocks noChangeArrowheads="1"/>
            </p:cNvSpPr>
            <p:nvPr/>
          </p:nvSpPr>
          <p:spPr bwMode="auto">
            <a:xfrm>
              <a:off x="1481"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6" name="Rectangle 527"/>
            <p:cNvSpPr>
              <a:spLocks noChangeArrowheads="1"/>
            </p:cNvSpPr>
            <p:nvPr/>
          </p:nvSpPr>
          <p:spPr bwMode="auto">
            <a:xfrm>
              <a:off x="1882"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7" name="Rectangle 528"/>
            <p:cNvSpPr>
              <a:spLocks noChangeArrowheads="1"/>
            </p:cNvSpPr>
            <p:nvPr/>
          </p:nvSpPr>
          <p:spPr bwMode="auto">
            <a:xfrm>
              <a:off x="2284"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8" name="Rectangle 529"/>
            <p:cNvSpPr>
              <a:spLocks noChangeArrowheads="1"/>
            </p:cNvSpPr>
            <p:nvPr/>
          </p:nvSpPr>
          <p:spPr bwMode="auto">
            <a:xfrm>
              <a:off x="2687"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9" name="Rectangle 530"/>
            <p:cNvSpPr>
              <a:spLocks noChangeArrowheads="1"/>
            </p:cNvSpPr>
            <p:nvPr/>
          </p:nvSpPr>
          <p:spPr bwMode="auto">
            <a:xfrm>
              <a:off x="276"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0" name="Rectangle 531"/>
            <p:cNvSpPr>
              <a:spLocks noChangeArrowheads="1"/>
            </p:cNvSpPr>
            <p:nvPr/>
          </p:nvSpPr>
          <p:spPr bwMode="auto">
            <a:xfrm>
              <a:off x="677" y="4706"/>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1" name="Rectangle 532"/>
            <p:cNvSpPr>
              <a:spLocks noChangeArrowheads="1"/>
            </p:cNvSpPr>
            <p:nvPr/>
          </p:nvSpPr>
          <p:spPr bwMode="auto">
            <a:xfrm>
              <a:off x="1079"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2" name="Rectangle 533"/>
            <p:cNvSpPr>
              <a:spLocks noChangeArrowheads="1"/>
            </p:cNvSpPr>
            <p:nvPr/>
          </p:nvSpPr>
          <p:spPr bwMode="auto">
            <a:xfrm>
              <a:off x="1481"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3" name="Rectangle 534"/>
            <p:cNvSpPr>
              <a:spLocks noChangeArrowheads="1"/>
            </p:cNvSpPr>
            <p:nvPr/>
          </p:nvSpPr>
          <p:spPr bwMode="auto">
            <a:xfrm>
              <a:off x="1882" y="470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4" name="Rectangle 535"/>
            <p:cNvSpPr>
              <a:spLocks noChangeArrowheads="1"/>
            </p:cNvSpPr>
            <p:nvPr/>
          </p:nvSpPr>
          <p:spPr bwMode="auto">
            <a:xfrm>
              <a:off x="2284"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5" name="Rectangle 536"/>
            <p:cNvSpPr>
              <a:spLocks noChangeArrowheads="1"/>
            </p:cNvSpPr>
            <p:nvPr/>
          </p:nvSpPr>
          <p:spPr bwMode="auto">
            <a:xfrm>
              <a:off x="2687"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6" name="Rectangle 537"/>
            <p:cNvSpPr>
              <a:spLocks noChangeArrowheads="1"/>
            </p:cNvSpPr>
            <p:nvPr/>
          </p:nvSpPr>
          <p:spPr bwMode="auto">
            <a:xfrm>
              <a:off x="276"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7" name="Rectangle 538"/>
            <p:cNvSpPr>
              <a:spLocks noChangeArrowheads="1"/>
            </p:cNvSpPr>
            <p:nvPr/>
          </p:nvSpPr>
          <p:spPr bwMode="auto">
            <a:xfrm>
              <a:off x="677" y="50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8" name="Rectangle 539"/>
            <p:cNvSpPr>
              <a:spLocks noChangeArrowheads="1"/>
            </p:cNvSpPr>
            <p:nvPr/>
          </p:nvSpPr>
          <p:spPr bwMode="auto">
            <a:xfrm>
              <a:off x="1079"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9" name="Rectangle 540"/>
            <p:cNvSpPr>
              <a:spLocks noChangeArrowheads="1"/>
            </p:cNvSpPr>
            <p:nvPr/>
          </p:nvSpPr>
          <p:spPr bwMode="auto">
            <a:xfrm>
              <a:off x="1481"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0" name="Rectangle 541"/>
            <p:cNvSpPr>
              <a:spLocks noChangeArrowheads="1"/>
            </p:cNvSpPr>
            <p:nvPr/>
          </p:nvSpPr>
          <p:spPr bwMode="auto">
            <a:xfrm>
              <a:off x="1882"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1" name="Rectangle 542"/>
            <p:cNvSpPr>
              <a:spLocks noChangeArrowheads="1"/>
            </p:cNvSpPr>
            <p:nvPr/>
          </p:nvSpPr>
          <p:spPr bwMode="auto">
            <a:xfrm>
              <a:off x="2284"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2" name="Rectangle 543"/>
            <p:cNvSpPr>
              <a:spLocks noChangeArrowheads="1"/>
            </p:cNvSpPr>
            <p:nvPr/>
          </p:nvSpPr>
          <p:spPr bwMode="auto">
            <a:xfrm>
              <a:off x="2687"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3" name="Rectangle 544"/>
            <p:cNvSpPr>
              <a:spLocks noChangeArrowheads="1"/>
            </p:cNvSpPr>
            <p:nvPr/>
          </p:nvSpPr>
          <p:spPr bwMode="auto">
            <a:xfrm>
              <a:off x="276"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4" name="Rectangle 545"/>
            <p:cNvSpPr>
              <a:spLocks noChangeArrowheads="1"/>
            </p:cNvSpPr>
            <p:nvPr/>
          </p:nvSpPr>
          <p:spPr bwMode="auto">
            <a:xfrm>
              <a:off x="677"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5" name="Rectangle 546"/>
            <p:cNvSpPr>
              <a:spLocks noChangeArrowheads="1"/>
            </p:cNvSpPr>
            <p:nvPr/>
          </p:nvSpPr>
          <p:spPr bwMode="auto">
            <a:xfrm>
              <a:off x="1079"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6" name="Rectangle 547"/>
            <p:cNvSpPr>
              <a:spLocks noChangeArrowheads="1"/>
            </p:cNvSpPr>
            <p:nvPr/>
          </p:nvSpPr>
          <p:spPr bwMode="auto">
            <a:xfrm>
              <a:off x="1481"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7" name="Rectangle 548"/>
            <p:cNvSpPr>
              <a:spLocks noChangeArrowheads="1"/>
            </p:cNvSpPr>
            <p:nvPr/>
          </p:nvSpPr>
          <p:spPr bwMode="auto">
            <a:xfrm>
              <a:off x="1882"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8" name="Rectangle 549"/>
            <p:cNvSpPr>
              <a:spLocks noChangeArrowheads="1"/>
            </p:cNvSpPr>
            <p:nvPr/>
          </p:nvSpPr>
          <p:spPr bwMode="auto">
            <a:xfrm>
              <a:off x="2284"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9" name="Rectangle 550"/>
            <p:cNvSpPr>
              <a:spLocks noChangeArrowheads="1"/>
            </p:cNvSpPr>
            <p:nvPr/>
          </p:nvSpPr>
          <p:spPr bwMode="auto">
            <a:xfrm>
              <a:off x="2687"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0" name="Rectangle 551"/>
            <p:cNvSpPr>
              <a:spLocks noChangeArrowheads="1"/>
            </p:cNvSpPr>
            <p:nvPr/>
          </p:nvSpPr>
          <p:spPr bwMode="auto">
            <a:xfrm>
              <a:off x="276"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1" name="Rectangle 552"/>
            <p:cNvSpPr>
              <a:spLocks noChangeArrowheads="1"/>
            </p:cNvSpPr>
            <p:nvPr/>
          </p:nvSpPr>
          <p:spPr bwMode="auto">
            <a:xfrm>
              <a:off x="677" y="586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2" name="Rectangle 553"/>
            <p:cNvSpPr>
              <a:spLocks noChangeArrowheads="1"/>
            </p:cNvSpPr>
            <p:nvPr/>
          </p:nvSpPr>
          <p:spPr bwMode="auto">
            <a:xfrm>
              <a:off x="1079"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3" name="Rectangle 554"/>
            <p:cNvSpPr>
              <a:spLocks noChangeArrowheads="1"/>
            </p:cNvSpPr>
            <p:nvPr/>
          </p:nvSpPr>
          <p:spPr bwMode="auto">
            <a:xfrm>
              <a:off x="1481"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4" name="Rectangle 555"/>
            <p:cNvSpPr>
              <a:spLocks noChangeArrowheads="1"/>
            </p:cNvSpPr>
            <p:nvPr/>
          </p:nvSpPr>
          <p:spPr bwMode="auto">
            <a:xfrm>
              <a:off x="1882" y="586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5" name="Rectangle 556"/>
            <p:cNvSpPr>
              <a:spLocks noChangeArrowheads="1"/>
            </p:cNvSpPr>
            <p:nvPr/>
          </p:nvSpPr>
          <p:spPr bwMode="auto">
            <a:xfrm>
              <a:off x="2284"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6" name="Rectangle 557"/>
            <p:cNvSpPr>
              <a:spLocks noChangeArrowheads="1"/>
            </p:cNvSpPr>
            <p:nvPr/>
          </p:nvSpPr>
          <p:spPr bwMode="auto">
            <a:xfrm>
              <a:off x="2687"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7" name="Rectangle 558"/>
            <p:cNvSpPr>
              <a:spLocks noChangeArrowheads="1"/>
            </p:cNvSpPr>
            <p:nvPr/>
          </p:nvSpPr>
          <p:spPr bwMode="auto">
            <a:xfrm>
              <a:off x="276"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8" name="Rectangle 559"/>
            <p:cNvSpPr>
              <a:spLocks noChangeArrowheads="1"/>
            </p:cNvSpPr>
            <p:nvPr/>
          </p:nvSpPr>
          <p:spPr bwMode="auto">
            <a:xfrm>
              <a:off x="677" y="624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9" name="Rectangle 560"/>
            <p:cNvSpPr>
              <a:spLocks noChangeArrowheads="1"/>
            </p:cNvSpPr>
            <p:nvPr/>
          </p:nvSpPr>
          <p:spPr bwMode="auto">
            <a:xfrm>
              <a:off x="1079"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0" name="Rectangle 561"/>
            <p:cNvSpPr>
              <a:spLocks noChangeArrowheads="1"/>
            </p:cNvSpPr>
            <p:nvPr/>
          </p:nvSpPr>
          <p:spPr bwMode="auto">
            <a:xfrm>
              <a:off x="1481"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1" name="Rectangle 562"/>
            <p:cNvSpPr>
              <a:spLocks noChangeArrowheads="1"/>
            </p:cNvSpPr>
            <p:nvPr/>
          </p:nvSpPr>
          <p:spPr bwMode="auto">
            <a:xfrm>
              <a:off x="1882" y="624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2" name="Rectangle 563"/>
            <p:cNvSpPr>
              <a:spLocks noChangeArrowheads="1"/>
            </p:cNvSpPr>
            <p:nvPr/>
          </p:nvSpPr>
          <p:spPr bwMode="auto">
            <a:xfrm>
              <a:off x="2284"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3" name="Rectangle 564"/>
            <p:cNvSpPr>
              <a:spLocks noChangeArrowheads="1"/>
            </p:cNvSpPr>
            <p:nvPr/>
          </p:nvSpPr>
          <p:spPr bwMode="auto">
            <a:xfrm>
              <a:off x="2687"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4" name="Rectangle 565"/>
            <p:cNvSpPr>
              <a:spLocks noChangeArrowheads="1"/>
            </p:cNvSpPr>
            <p:nvPr/>
          </p:nvSpPr>
          <p:spPr bwMode="auto">
            <a:xfrm>
              <a:off x="677" y="547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5" name="Text Box 566"/>
            <p:cNvSpPr txBox="1">
              <a:spLocks noChangeArrowheads="1"/>
            </p:cNvSpPr>
            <p:nvPr/>
          </p:nvSpPr>
          <p:spPr bwMode="auto">
            <a:xfrm>
              <a:off x="677" y="554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76" name="Text Box 567"/>
            <p:cNvSpPr txBox="1">
              <a:spLocks noChangeArrowheads="1"/>
            </p:cNvSpPr>
            <p:nvPr/>
          </p:nvSpPr>
          <p:spPr bwMode="auto">
            <a:xfrm>
              <a:off x="2703" y="513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77" name="Rectangle 568"/>
            <p:cNvSpPr>
              <a:spLocks noChangeArrowheads="1"/>
            </p:cNvSpPr>
            <p:nvPr/>
          </p:nvSpPr>
          <p:spPr bwMode="auto">
            <a:xfrm>
              <a:off x="1080" y="509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8" name="Rectangle 569"/>
            <p:cNvSpPr>
              <a:spLocks noChangeArrowheads="1"/>
            </p:cNvSpPr>
            <p:nvPr/>
          </p:nvSpPr>
          <p:spPr bwMode="auto">
            <a:xfrm>
              <a:off x="1481"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9" name="Rectangle 570"/>
            <p:cNvSpPr>
              <a:spLocks noChangeArrowheads="1"/>
            </p:cNvSpPr>
            <p:nvPr/>
          </p:nvSpPr>
          <p:spPr bwMode="auto">
            <a:xfrm>
              <a:off x="1080"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0" name="Rectangle 571"/>
            <p:cNvSpPr>
              <a:spLocks noChangeArrowheads="1"/>
            </p:cNvSpPr>
            <p:nvPr/>
          </p:nvSpPr>
          <p:spPr bwMode="auto">
            <a:xfrm>
              <a:off x="1481"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1" name="Rectangle 572"/>
            <p:cNvSpPr>
              <a:spLocks noChangeArrowheads="1"/>
            </p:cNvSpPr>
            <p:nvPr/>
          </p:nvSpPr>
          <p:spPr bwMode="auto">
            <a:xfrm>
              <a:off x="1481"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2" name="Rectangle 573"/>
            <p:cNvSpPr>
              <a:spLocks noChangeArrowheads="1"/>
            </p:cNvSpPr>
            <p:nvPr/>
          </p:nvSpPr>
          <p:spPr bwMode="auto">
            <a:xfrm>
              <a:off x="1883"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3" name="Rectangle 574"/>
            <p:cNvSpPr>
              <a:spLocks noChangeArrowheads="1"/>
            </p:cNvSpPr>
            <p:nvPr/>
          </p:nvSpPr>
          <p:spPr bwMode="auto">
            <a:xfrm>
              <a:off x="2285"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4" name="Rectangle 575"/>
            <p:cNvSpPr>
              <a:spLocks noChangeArrowheads="1"/>
            </p:cNvSpPr>
            <p:nvPr/>
          </p:nvSpPr>
          <p:spPr bwMode="auto">
            <a:xfrm>
              <a:off x="2285"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5" name="Line 576"/>
            <p:cNvSpPr>
              <a:spLocks noChangeShapeType="1"/>
            </p:cNvSpPr>
            <p:nvPr/>
          </p:nvSpPr>
          <p:spPr bwMode="auto">
            <a:xfrm>
              <a:off x="479" y="52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86" name="Line 577"/>
            <p:cNvSpPr>
              <a:spLocks noChangeShapeType="1"/>
            </p:cNvSpPr>
            <p:nvPr/>
          </p:nvSpPr>
          <p:spPr bwMode="auto">
            <a:xfrm flipV="1">
              <a:off x="479" y="572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87" name="Line 578"/>
            <p:cNvSpPr>
              <a:spLocks noChangeShapeType="1"/>
            </p:cNvSpPr>
            <p:nvPr/>
          </p:nvSpPr>
          <p:spPr bwMode="auto">
            <a:xfrm flipH="1" flipV="1">
              <a:off x="910" y="57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88" name="Line 579"/>
            <p:cNvSpPr>
              <a:spLocks noChangeShapeType="1"/>
            </p:cNvSpPr>
            <p:nvPr/>
          </p:nvSpPr>
          <p:spPr bwMode="auto">
            <a:xfrm>
              <a:off x="478"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89" name="Line 580"/>
            <p:cNvSpPr>
              <a:spLocks noChangeShapeType="1"/>
            </p:cNvSpPr>
            <p:nvPr/>
          </p:nvSpPr>
          <p:spPr bwMode="auto">
            <a:xfrm flipH="1">
              <a:off x="910"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0" name="Line 581"/>
            <p:cNvSpPr>
              <a:spLocks noChangeShapeType="1"/>
            </p:cNvSpPr>
            <p:nvPr/>
          </p:nvSpPr>
          <p:spPr bwMode="auto">
            <a:xfrm rot="5400000">
              <a:off x="705" y="545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1" name="Line 582"/>
            <p:cNvSpPr>
              <a:spLocks noChangeShapeType="1"/>
            </p:cNvSpPr>
            <p:nvPr/>
          </p:nvSpPr>
          <p:spPr bwMode="auto">
            <a:xfrm rot="-5400000">
              <a:off x="705" y="590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2" name="Text Box 583"/>
            <p:cNvSpPr txBox="1">
              <a:spLocks noChangeArrowheads="1"/>
            </p:cNvSpPr>
            <p:nvPr/>
          </p:nvSpPr>
          <p:spPr bwMode="auto">
            <a:xfrm>
              <a:off x="276" y="506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3" name="Text Box 584"/>
            <p:cNvSpPr txBox="1">
              <a:spLocks noChangeArrowheads="1"/>
            </p:cNvSpPr>
            <p:nvPr/>
          </p:nvSpPr>
          <p:spPr bwMode="auto">
            <a:xfrm>
              <a:off x="661" y="506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4" name="Text Box 585"/>
            <p:cNvSpPr txBox="1">
              <a:spLocks noChangeArrowheads="1"/>
            </p:cNvSpPr>
            <p:nvPr/>
          </p:nvSpPr>
          <p:spPr bwMode="auto">
            <a:xfrm>
              <a:off x="298" y="547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5" name="Text Box 586"/>
            <p:cNvSpPr txBox="1">
              <a:spLocks noChangeArrowheads="1"/>
            </p:cNvSpPr>
            <p:nvPr/>
          </p:nvSpPr>
          <p:spPr bwMode="auto">
            <a:xfrm>
              <a:off x="299" y="585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6" name="Text Box 587"/>
            <p:cNvSpPr txBox="1">
              <a:spLocks noChangeArrowheads="1"/>
            </p:cNvSpPr>
            <p:nvPr/>
          </p:nvSpPr>
          <p:spPr bwMode="auto">
            <a:xfrm>
              <a:off x="684" y="585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7" name="Text Box 588"/>
            <p:cNvSpPr txBox="1">
              <a:spLocks noChangeArrowheads="1"/>
            </p:cNvSpPr>
            <p:nvPr/>
          </p:nvSpPr>
          <p:spPr bwMode="auto">
            <a:xfrm>
              <a:off x="1070"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8" name="Text Box 589"/>
            <p:cNvSpPr txBox="1">
              <a:spLocks noChangeArrowheads="1"/>
            </p:cNvSpPr>
            <p:nvPr/>
          </p:nvSpPr>
          <p:spPr bwMode="auto">
            <a:xfrm>
              <a:off x="1070"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499" name="Text Box 590"/>
            <p:cNvSpPr txBox="1">
              <a:spLocks noChangeArrowheads="1"/>
            </p:cNvSpPr>
            <p:nvPr/>
          </p:nvSpPr>
          <p:spPr bwMode="auto">
            <a:xfrm>
              <a:off x="276" y="470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00" name="Text Box 591"/>
            <p:cNvSpPr txBox="1">
              <a:spLocks noChangeArrowheads="1"/>
            </p:cNvSpPr>
            <p:nvPr/>
          </p:nvSpPr>
          <p:spPr bwMode="auto">
            <a:xfrm>
              <a:off x="683" y="470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01" name="Line 592"/>
            <p:cNvSpPr>
              <a:spLocks noChangeShapeType="1"/>
            </p:cNvSpPr>
            <p:nvPr/>
          </p:nvSpPr>
          <p:spPr bwMode="auto">
            <a:xfrm rot="5400000">
              <a:off x="298" y="507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2" name="Line 593"/>
            <p:cNvSpPr>
              <a:spLocks noChangeShapeType="1"/>
            </p:cNvSpPr>
            <p:nvPr/>
          </p:nvSpPr>
          <p:spPr bwMode="auto">
            <a:xfrm rot="5400000">
              <a:off x="706" y="506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3" name="Text Box 594"/>
            <p:cNvSpPr txBox="1">
              <a:spLocks noChangeArrowheads="1"/>
            </p:cNvSpPr>
            <p:nvPr/>
          </p:nvSpPr>
          <p:spPr bwMode="auto">
            <a:xfrm>
              <a:off x="1059" y="470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04" name="Line 595"/>
            <p:cNvSpPr>
              <a:spLocks noChangeShapeType="1"/>
            </p:cNvSpPr>
            <p:nvPr/>
          </p:nvSpPr>
          <p:spPr bwMode="auto">
            <a:xfrm flipH="1">
              <a:off x="924" y="489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5" name="Text Box 596"/>
            <p:cNvSpPr txBox="1">
              <a:spLocks noChangeArrowheads="1"/>
            </p:cNvSpPr>
            <p:nvPr/>
          </p:nvSpPr>
          <p:spPr bwMode="auto">
            <a:xfrm>
              <a:off x="311" y="625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06" name="Text Box 597"/>
            <p:cNvSpPr txBox="1">
              <a:spLocks noChangeArrowheads="1"/>
            </p:cNvSpPr>
            <p:nvPr/>
          </p:nvSpPr>
          <p:spPr bwMode="auto">
            <a:xfrm>
              <a:off x="696" y="625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07" name="Line 598"/>
            <p:cNvSpPr>
              <a:spLocks noChangeShapeType="1"/>
            </p:cNvSpPr>
            <p:nvPr/>
          </p:nvSpPr>
          <p:spPr bwMode="auto">
            <a:xfrm rot="-5400000">
              <a:off x="288" y="625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8" name="Line 599"/>
            <p:cNvSpPr>
              <a:spLocks noChangeShapeType="1"/>
            </p:cNvSpPr>
            <p:nvPr/>
          </p:nvSpPr>
          <p:spPr bwMode="auto">
            <a:xfrm rot="-5400000">
              <a:off x="719" y="625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9" name="Text Box 600"/>
            <p:cNvSpPr txBox="1">
              <a:spLocks noChangeArrowheads="1"/>
            </p:cNvSpPr>
            <p:nvPr/>
          </p:nvSpPr>
          <p:spPr bwMode="auto">
            <a:xfrm>
              <a:off x="1066" y="626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10" name="Text Box 601"/>
            <p:cNvSpPr txBox="1">
              <a:spLocks noChangeArrowheads="1"/>
            </p:cNvSpPr>
            <p:nvPr/>
          </p:nvSpPr>
          <p:spPr bwMode="auto">
            <a:xfrm>
              <a:off x="1451" y="626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11" name="Line 602"/>
            <p:cNvSpPr>
              <a:spLocks noChangeShapeType="1"/>
            </p:cNvSpPr>
            <p:nvPr/>
          </p:nvSpPr>
          <p:spPr bwMode="auto">
            <a:xfrm rot="-5400000">
              <a:off x="1110" y="626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2" name="Line 603"/>
            <p:cNvSpPr>
              <a:spLocks noChangeShapeType="1"/>
            </p:cNvSpPr>
            <p:nvPr/>
          </p:nvSpPr>
          <p:spPr bwMode="auto">
            <a:xfrm flipH="1" flipV="1">
              <a:off x="1315" y="608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3" name="Text Box 604"/>
            <p:cNvSpPr txBox="1">
              <a:spLocks noChangeArrowheads="1"/>
            </p:cNvSpPr>
            <p:nvPr/>
          </p:nvSpPr>
          <p:spPr bwMode="auto">
            <a:xfrm>
              <a:off x="272" y="431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514" name="Text Box 605"/>
            <p:cNvSpPr txBox="1">
              <a:spLocks noChangeArrowheads="1"/>
            </p:cNvSpPr>
            <p:nvPr/>
          </p:nvSpPr>
          <p:spPr bwMode="auto">
            <a:xfrm>
              <a:off x="679" y="431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515" name="Line 606"/>
            <p:cNvSpPr>
              <a:spLocks noChangeShapeType="1"/>
            </p:cNvSpPr>
            <p:nvPr/>
          </p:nvSpPr>
          <p:spPr bwMode="auto">
            <a:xfrm rot="5400000">
              <a:off x="294" y="468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6" name="Line 607"/>
            <p:cNvSpPr>
              <a:spLocks noChangeShapeType="1"/>
            </p:cNvSpPr>
            <p:nvPr/>
          </p:nvSpPr>
          <p:spPr bwMode="auto">
            <a:xfrm rot="5400000">
              <a:off x="702" y="4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517" name="Group 696"/>
          <p:cNvGrpSpPr>
            <a:grpSpLocks/>
          </p:cNvGrpSpPr>
          <p:nvPr/>
        </p:nvGrpSpPr>
        <p:grpSpPr bwMode="auto">
          <a:xfrm>
            <a:off x="179512" y="699542"/>
            <a:ext cx="4470400" cy="3679825"/>
            <a:chOff x="278" y="4559"/>
            <a:chExt cx="2816" cy="2318"/>
          </a:xfrm>
        </p:grpSpPr>
        <p:sp>
          <p:nvSpPr>
            <p:cNvPr id="518" name="Rectangle 609"/>
            <p:cNvSpPr>
              <a:spLocks noChangeArrowheads="1"/>
            </p:cNvSpPr>
            <p:nvPr/>
          </p:nvSpPr>
          <p:spPr bwMode="auto">
            <a:xfrm>
              <a:off x="282"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9" name="Rectangle 610"/>
            <p:cNvSpPr>
              <a:spLocks noChangeArrowheads="1"/>
            </p:cNvSpPr>
            <p:nvPr/>
          </p:nvSpPr>
          <p:spPr bwMode="auto">
            <a:xfrm>
              <a:off x="683" y="456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0" name="Rectangle 611"/>
            <p:cNvSpPr>
              <a:spLocks noChangeArrowheads="1"/>
            </p:cNvSpPr>
            <p:nvPr/>
          </p:nvSpPr>
          <p:spPr bwMode="auto">
            <a:xfrm>
              <a:off x="1085" y="456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1" name="Rectangle 612"/>
            <p:cNvSpPr>
              <a:spLocks noChangeArrowheads="1"/>
            </p:cNvSpPr>
            <p:nvPr/>
          </p:nvSpPr>
          <p:spPr bwMode="auto">
            <a:xfrm>
              <a:off x="1487"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2" name="Rectangle 613"/>
            <p:cNvSpPr>
              <a:spLocks noChangeArrowheads="1"/>
            </p:cNvSpPr>
            <p:nvPr/>
          </p:nvSpPr>
          <p:spPr bwMode="auto">
            <a:xfrm>
              <a:off x="1888" y="456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3" name="Rectangle 614"/>
            <p:cNvSpPr>
              <a:spLocks noChangeArrowheads="1"/>
            </p:cNvSpPr>
            <p:nvPr/>
          </p:nvSpPr>
          <p:spPr bwMode="auto">
            <a:xfrm>
              <a:off x="2290"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4" name="Rectangle 615"/>
            <p:cNvSpPr>
              <a:spLocks noChangeArrowheads="1"/>
            </p:cNvSpPr>
            <p:nvPr/>
          </p:nvSpPr>
          <p:spPr bwMode="auto">
            <a:xfrm>
              <a:off x="2693"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5" name="Rectangle 616"/>
            <p:cNvSpPr>
              <a:spLocks noChangeArrowheads="1"/>
            </p:cNvSpPr>
            <p:nvPr/>
          </p:nvSpPr>
          <p:spPr bwMode="auto">
            <a:xfrm>
              <a:off x="282"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6" name="Rectangle 617"/>
            <p:cNvSpPr>
              <a:spLocks noChangeArrowheads="1"/>
            </p:cNvSpPr>
            <p:nvPr/>
          </p:nvSpPr>
          <p:spPr bwMode="auto">
            <a:xfrm>
              <a:off x="683" y="495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7" name="Rectangle 618"/>
            <p:cNvSpPr>
              <a:spLocks noChangeArrowheads="1"/>
            </p:cNvSpPr>
            <p:nvPr/>
          </p:nvSpPr>
          <p:spPr bwMode="auto">
            <a:xfrm>
              <a:off x="1085"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8" name="Rectangle 619"/>
            <p:cNvSpPr>
              <a:spLocks noChangeArrowheads="1"/>
            </p:cNvSpPr>
            <p:nvPr/>
          </p:nvSpPr>
          <p:spPr bwMode="auto">
            <a:xfrm>
              <a:off x="1487"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9" name="Rectangle 620"/>
            <p:cNvSpPr>
              <a:spLocks noChangeArrowheads="1"/>
            </p:cNvSpPr>
            <p:nvPr/>
          </p:nvSpPr>
          <p:spPr bwMode="auto">
            <a:xfrm>
              <a:off x="1888" y="495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0" name="Rectangle 621"/>
            <p:cNvSpPr>
              <a:spLocks noChangeArrowheads="1"/>
            </p:cNvSpPr>
            <p:nvPr/>
          </p:nvSpPr>
          <p:spPr bwMode="auto">
            <a:xfrm>
              <a:off x="2290"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1" name="Rectangle 622"/>
            <p:cNvSpPr>
              <a:spLocks noChangeArrowheads="1"/>
            </p:cNvSpPr>
            <p:nvPr/>
          </p:nvSpPr>
          <p:spPr bwMode="auto">
            <a:xfrm>
              <a:off x="2693"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2" name="Rectangle 623"/>
            <p:cNvSpPr>
              <a:spLocks noChangeArrowheads="1"/>
            </p:cNvSpPr>
            <p:nvPr/>
          </p:nvSpPr>
          <p:spPr bwMode="auto">
            <a:xfrm>
              <a:off x="282" y="53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3" name="Rectangle 624"/>
            <p:cNvSpPr>
              <a:spLocks noChangeArrowheads="1"/>
            </p:cNvSpPr>
            <p:nvPr/>
          </p:nvSpPr>
          <p:spPr bwMode="auto">
            <a:xfrm>
              <a:off x="683" y="533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4" name="Rectangle 625"/>
            <p:cNvSpPr>
              <a:spLocks noChangeArrowheads="1"/>
            </p:cNvSpPr>
            <p:nvPr/>
          </p:nvSpPr>
          <p:spPr bwMode="auto">
            <a:xfrm>
              <a:off x="1085"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5" name="Rectangle 626"/>
            <p:cNvSpPr>
              <a:spLocks noChangeArrowheads="1"/>
            </p:cNvSpPr>
            <p:nvPr/>
          </p:nvSpPr>
          <p:spPr bwMode="auto">
            <a:xfrm>
              <a:off x="1487"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6" name="Rectangle 627"/>
            <p:cNvSpPr>
              <a:spLocks noChangeArrowheads="1"/>
            </p:cNvSpPr>
            <p:nvPr/>
          </p:nvSpPr>
          <p:spPr bwMode="auto">
            <a:xfrm>
              <a:off x="1888" y="53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7" name="Rectangle 628"/>
            <p:cNvSpPr>
              <a:spLocks noChangeArrowheads="1"/>
            </p:cNvSpPr>
            <p:nvPr/>
          </p:nvSpPr>
          <p:spPr bwMode="auto">
            <a:xfrm>
              <a:off x="2290"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8" name="Rectangle 629"/>
            <p:cNvSpPr>
              <a:spLocks noChangeArrowheads="1"/>
            </p:cNvSpPr>
            <p:nvPr/>
          </p:nvSpPr>
          <p:spPr bwMode="auto">
            <a:xfrm>
              <a:off x="2693"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9" name="Rectangle 630"/>
            <p:cNvSpPr>
              <a:spLocks noChangeArrowheads="1"/>
            </p:cNvSpPr>
            <p:nvPr/>
          </p:nvSpPr>
          <p:spPr bwMode="auto">
            <a:xfrm>
              <a:off x="282"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0" name="Rectangle 631"/>
            <p:cNvSpPr>
              <a:spLocks noChangeArrowheads="1"/>
            </p:cNvSpPr>
            <p:nvPr/>
          </p:nvSpPr>
          <p:spPr bwMode="auto">
            <a:xfrm>
              <a:off x="683"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1" name="Rectangle 632"/>
            <p:cNvSpPr>
              <a:spLocks noChangeArrowheads="1"/>
            </p:cNvSpPr>
            <p:nvPr/>
          </p:nvSpPr>
          <p:spPr bwMode="auto">
            <a:xfrm>
              <a:off x="1085"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2" name="Rectangle 633"/>
            <p:cNvSpPr>
              <a:spLocks noChangeArrowheads="1"/>
            </p:cNvSpPr>
            <p:nvPr/>
          </p:nvSpPr>
          <p:spPr bwMode="auto">
            <a:xfrm>
              <a:off x="1487"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3" name="Rectangle 634"/>
            <p:cNvSpPr>
              <a:spLocks noChangeArrowheads="1"/>
            </p:cNvSpPr>
            <p:nvPr/>
          </p:nvSpPr>
          <p:spPr bwMode="auto">
            <a:xfrm>
              <a:off x="1888"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4" name="Rectangle 635"/>
            <p:cNvSpPr>
              <a:spLocks noChangeArrowheads="1"/>
            </p:cNvSpPr>
            <p:nvPr/>
          </p:nvSpPr>
          <p:spPr bwMode="auto">
            <a:xfrm>
              <a:off x="2290"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5" name="Rectangle 636"/>
            <p:cNvSpPr>
              <a:spLocks noChangeArrowheads="1"/>
            </p:cNvSpPr>
            <p:nvPr/>
          </p:nvSpPr>
          <p:spPr bwMode="auto">
            <a:xfrm>
              <a:off x="2693"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6" name="Rectangle 637"/>
            <p:cNvSpPr>
              <a:spLocks noChangeArrowheads="1"/>
            </p:cNvSpPr>
            <p:nvPr/>
          </p:nvSpPr>
          <p:spPr bwMode="auto">
            <a:xfrm>
              <a:off x="282"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7" name="Rectangle 638"/>
            <p:cNvSpPr>
              <a:spLocks noChangeArrowheads="1"/>
            </p:cNvSpPr>
            <p:nvPr/>
          </p:nvSpPr>
          <p:spPr bwMode="auto">
            <a:xfrm>
              <a:off x="683" y="610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8" name="Rectangle 639"/>
            <p:cNvSpPr>
              <a:spLocks noChangeArrowheads="1"/>
            </p:cNvSpPr>
            <p:nvPr/>
          </p:nvSpPr>
          <p:spPr bwMode="auto">
            <a:xfrm>
              <a:off x="1085"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9" name="Rectangle 640"/>
            <p:cNvSpPr>
              <a:spLocks noChangeArrowheads="1"/>
            </p:cNvSpPr>
            <p:nvPr/>
          </p:nvSpPr>
          <p:spPr bwMode="auto">
            <a:xfrm>
              <a:off x="1487"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0" name="Rectangle 641"/>
            <p:cNvSpPr>
              <a:spLocks noChangeArrowheads="1"/>
            </p:cNvSpPr>
            <p:nvPr/>
          </p:nvSpPr>
          <p:spPr bwMode="auto">
            <a:xfrm>
              <a:off x="1888" y="61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1" name="Rectangle 642"/>
            <p:cNvSpPr>
              <a:spLocks noChangeArrowheads="1"/>
            </p:cNvSpPr>
            <p:nvPr/>
          </p:nvSpPr>
          <p:spPr bwMode="auto">
            <a:xfrm>
              <a:off x="2290"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2" name="Rectangle 643"/>
            <p:cNvSpPr>
              <a:spLocks noChangeArrowheads="1"/>
            </p:cNvSpPr>
            <p:nvPr/>
          </p:nvSpPr>
          <p:spPr bwMode="auto">
            <a:xfrm>
              <a:off x="2693"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3" name="Rectangle 644"/>
            <p:cNvSpPr>
              <a:spLocks noChangeArrowheads="1"/>
            </p:cNvSpPr>
            <p:nvPr/>
          </p:nvSpPr>
          <p:spPr bwMode="auto">
            <a:xfrm>
              <a:off x="282"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4" name="Rectangle 645"/>
            <p:cNvSpPr>
              <a:spLocks noChangeArrowheads="1"/>
            </p:cNvSpPr>
            <p:nvPr/>
          </p:nvSpPr>
          <p:spPr bwMode="auto">
            <a:xfrm>
              <a:off x="683" y="64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5" name="Rectangle 646"/>
            <p:cNvSpPr>
              <a:spLocks noChangeArrowheads="1"/>
            </p:cNvSpPr>
            <p:nvPr/>
          </p:nvSpPr>
          <p:spPr bwMode="auto">
            <a:xfrm>
              <a:off x="1085"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6" name="Rectangle 647"/>
            <p:cNvSpPr>
              <a:spLocks noChangeArrowheads="1"/>
            </p:cNvSpPr>
            <p:nvPr/>
          </p:nvSpPr>
          <p:spPr bwMode="auto">
            <a:xfrm>
              <a:off x="1487"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7" name="Rectangle 648"/>
            <p:cNvSpPr>
              <a:spLocks noChangeArrowheads="1"/>
            </p:cNvSpPr>
            <p:nvPr/>
          </p:nvSpPr>
          <p:spPr bwMode="auto">
            <a:xfrm>
              <a:off x="1888" y="64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8" name="Rectangle 649"/>
            <p:cNvSpPr>
              <a:spLocks noChangeArrowheads="1"/>
            </p:cNvSpPr>
            <p:nvPr/>
          </p:nvSpPr>
          <p:spPr bwMode="auto">
            <a:xfrm>
              <a:off x="2290"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9" name="Rectangle 650"/>
            <p:cNvSpPr>
              <a:spLocks noChangeArrowheads="1"/>
            </p:cNvSpPr>
            <p:nvPr/>
          </p:nvSpPr>
          <p:spPr bwMode="auto">
            <a:xfrm>
              <a:off x="2693"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0" name="Rectangle 651"/>
            <p:cNvSpPr>
              <a:spLocks noChangeArrowheads="1"/>
            </p:cNvSpPr>
            <p:nvPr/>
          </p:nvSpPr>
          <p:spPr bwMode="auto">
            <a:xfrm>
              <a:off x="683" y="5720"/>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1" name="Text Box 652"/>
            <p:cNvSpPr txBox="1">
              <a:spLocks noChangeArrowheads="1"/>
            </p:cNvSpPr>
            <p:nvPr/>
          </p:nvSpPr>
          <p:spPr bwMode="auto">
            <a:xfrm>
              <a:off x="683" y="578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562" name="Text Box 653"/>
            <p:cNvSpPr txBox="1">
              <a:spLocks noChangeArrowheads="1"/>
            </p:cNvSpPr>
            <p:nvPr/>
          </p:nvSpPr>
          <p:spPr bwMode="auto">
            <a:xfrm>
              <a:off x="2709" y="537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563" name="Rectangle 654"/>
            <p:cNvSpPr>
              <a:spLocks noChangeArrowheads="1"/>
            </p:cNvSpPr>
            <p:nvPr/>
          </p:nvSpPr>
          <p:spPr bwMode="auto">
            <a:xfrm>
              <a:off x="1086" y="533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4" name="Rectangle 655"/>
            <p:cNvSpPr>
              <a:spLocks noChangeArrowheads="1"/>
            </p:cNvSpPr>
            <p:nvPr/>
          </p:nvSpPr>
          <p:spPr bwMode="auto">
            <a:xfrm>
              <a:off x="1487"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5" name="Rectangle 656"/>
            <p:cNvSpPr>
              <a:spLocks noChangeArrowheads="1"/>
            </p:cNvSpPr>
            <p:nvPr/>
          </p:nvSpPr>
          <p:spPr bwMode="auto">
            <a:xfrm>
              <a:off x="1086"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6" name="Rectangle 657"/>
            <p:cNvSpPr>
              <a:spLocks noChangeArrowheads="1"/>
            </p:cNvSpPr>
            <p:nvPr/>
          </p:nvSpPr>
          <p:spPr bwMode="auto">
            <a:xfrm>
              <a:off x="1487"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7" name="Rectangle 658"/>
            <p:cNvSpPr>
              <a:spLocks noChangeArrowheads="1"/>
            </p:cNvSpPr>
            <p:nvPr/>
          </p:nvSpPr>
          <p:spPr bwMode="auto">
            <a:xfrm>
              <a:off x="1487"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8" name="Rectangle 659"/>
            <p:cNvSpPr>
              <a:spLocks noChangeArrowheads="1"/>
            </p:cNvSpPr>
            <p:nvPr/>
          </p:nvSpPr>
          <p:spPr bwMode="auto">
            <a:xfrm>
              <a:off x="1889"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9" name="Rectangle 660"/>
            <p:cNvSpPr>
              <a:spLocks noChangeArrowheads="1"/>
            </p:cNvSpPr>
            <p:nvPr/>
          </p:nvSpPr>
          <p:spPr bwMode="auto">
            <a:xfrm>
              <a:off x="2291"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0" name="Rectangle 661"/>
            <p:cNvSpPr>
              <a:spLocks noChangeArrowheads="1"/>
            </p:cNvSpPr>
            <p:nvPr/>
          </p:nvSpPr>
          <p:spPr bwMode="auto">
            <a:xfrm>
              <a:off x="2291"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1" name="Line 662"/>
            <p:cNvSpPr>
              <a:spLocks noChangeShapeType="1"/>
            </p:cNvSpPr>
            <p:nvPr/>
          </p:nvSpPr>
          <p:spPr bwMode="auto">
            <a:xfrm>
              <a:off x="485" y="554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2" name="Line 663"/>
            <p:cNvSpPr>
              <a:spLocks noChangeShapeType="1"/>
            </p:cNvSpPr>
            <p:nvPr/>
          </p:nvSpPr>
          <p:spPr bwMode="auto">
            <a:xfrm flipV="1">
              <a:off x="485" y="597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3" name="Line 664"/>
            <p:cNvSpPr>
              <a:spLocks noChangeShapeType="1"/>
            </p:cNvSpPr>
            <p:nvPr/>
          </p:nvSpPr>
          <p:spPr bwMode="auto">
            <a:xfrm flipH="1" flipV="1">
              <a:off x="916" y="597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4" name="Line 665"/>
            <p:cNvSpPr>
              <a:spLocks noChangeShapeType="1"/>
            </p:cNvSpPr>
            <p:nvPr/>
          </p:nvSpPr>
          <p:spPr bwMode="auto">
            <a:xfrm>
              <a:off x="484"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5" name="Line 666"/>
            <p:cNvSpPr>
              <a:spLocks noChangeShapeType="1"/>
            </p:cNvSpPr>
            <p:nvPr/>
          </p:nvSpPr>
          <p:spPr bwMode="auto">
            <a:xfrm flipH="1">
              <a:off x="916"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6" name="Line 667"/>
            <p:cNvSpPr>
              <a:spLocks noChangeShapeType="1"/>
            </p:cNvSpPr>
            <p:nvPr/>
          </p:nvSpPr>
          <p:spPr bwMode="auto">
            <a:xfrm rot="5400000">
              <a:off x="711" y="56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7" name="Line 668"/>
            <p:cNvSpPr>
              <a:spLocks noChangeShapeType="1"/>
            </p:cNvSpPr>
            <p:nvPr/>
          </p:nvSpPr>
          <p:spPr bwMode="auto">
            <a:xfrm rot="-5400000">
              <a:off x="711" y="615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78" name="Text Box 669"/>
            <p:cNvSpPr txBox="1">
              <a:spLocks noChangeArrowheads="1"/>
            </p:cNvSpPr>
            <p:nvPr/>
          </p:nvSpPr>
          <p:spPr bwMode="auto">
            <a:xfrm>
              <a:off x="282"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79" name="Text Box 670"/>
            <p:cNvSpPr txBox="1">
              <a:spLocks noChangeArrowheads="1"/>
            </p:cNvSpPr>
            <p:nvPr/>
          </p:nvSpPr>
          <p:spPr bwMode="auto">
            <a:xfrm>
              <a:off x="667"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0" name="Text Box 671"/>
            <p:cNvSpPr txBox="1">
              <a:spLocks noChangeArrowheads="1"/>
            </p:cNvSpPr>
            <p:nvPr/>
          </p:nvSpPr>
          <p:spPr bwMode="auto">
            <a:xfrm>
              <a:off x="304" y="571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1" name="Text Box 672"/>
            <p:cNvSpPr txBox="1">
              <a:spLocks noChangeArrowheads="1"/>
            </p:cNvSpPr>
            <p:nvPr/>
          </p:nvSpPr>
          <p:spPr bwMode="auto">
            <a:xfrm>
              <a:off x="305"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2" name="Text Box 673"/>
            <p:cNvSpPr txBox="1">
              <a:spLocks noChangeArrowheads="1"/>
            </p:cNvSpPr>
            <p:nvPr/>
          </p:nvSpPr>
          <p:spPr bwMode="auto">
            <a:xfrm>
              <a:off x="690"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3" name="Text Box 674"/>
            <p:cNvSpPr txBox="1">
              <a:spLocks noChangeArrowheads="1"/>
            </p:cNvSpPr>
            <p:nvPr/>
          </p:nvSpPr>
          <p:spPr bwMode="auto">
            <a:xfrm>
              <a:off x="1076" y="56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4" name="Text Box 675"/>
            <p:cNvSpPr txBox="1">
              <a:spLocks noChangeArrowheads="1"/>
            </p:cNvSpPr>
            <p:nvPr/>
          </p:nvSpPr>
          <p:spPr bwMode="auto">
            <a:xfrm>
              <a:off x="1076" y="60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585" name="Text Box 676"/>
            <p:cNvSpPr txBox="1">
              <a:spLocks noChangeArrowheads="1"/>
            </p:cNvSpPr>
            <p:nvPr/>
          </p:nvSpPr>
          <p:spPr bwMode="auto">
            <a:xfrm>
              <a:off x="282"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86" name="Text Box 677"/>
            <p:cNvSpPr txBox="1">
              <a:spLocks noChangeArrowheads="1"/>
            </p:cNvSpPr>
            <p:nvPr/>
          </p:nvSpPr>
          <p:spPr bwMode="auto">
            <a:xfrm>
              <a:off x="689"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87" name="Line 678"/>
            <p:cNvSpPr>
              <a:spLocks noChangeShapeType="1"/>
            </p:cNvSpPr>
            <p:nvPr/>
          </p:nvSpPr>
          <p:spPr bwMode="auto">
            <a:xfrm rot="5400000">
              <a:off x="304" y="531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8" name="Line 679"/>
            <p:cNvSpPr>
              <a:spLocks noChangeShapeType="1"/>
            </p:cNvSpPr>
            <p:nvPr/>
          </p:nvSpPr>
          <p:spPr bwMode="auto">
            <a:xfrm rot="5400000">
              <a:off x="712" y="53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9" name="Text Box 680"/>
            <p:cNvSpPr txBox="1">
              <a:spLocks noChangeArrowheads="1"/>
            </p:cNvSpPr>
            <p:nvPr/>
          </p:nvSpPr>
          <p:spPr bwMode="auto">
            <a:xfrm>
              <a:off x="1065" y="495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90" name="Line 681"/>
            <p:cNvSpPr>
              <a:spLocks noChangeShapeType="1"/>
            </p:cNvSpPr>
            <p:nvPr/>
          </p:nvSpPr>
          <p:spPr bwMode="auto">
            <a:xfrm flipH="1">
              <a:off x="930" y="514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1" name="Text Box 682"/>
            <p:cNvSpPr txBox="1">
              <a:spLocks noChangeArrowheads="1"/>
            </p:cNvSpPr>
            <p:nvPr/>
          </p:nvSpPr>
          <p:spPr bwMode="auto">
            <a:xfrm>
              <a:off x="317"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92" name="Text Box 683"/>
            <p:cNvSpPr txBox="1">
              <a:spLocks noChangeArrowheads="1"/>
            </p:cNvSpPr>
            <p:nvPr/>
          </p:nvSpPr>
          <p:spPr bwMode="auto">
            <a:xfrm>
              <a:off x="702"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93" name="Line 684"/>
            <p:cNvSpPr>
              <a:spLocks noChangeShapeType="1"/>
            </p:cNvSpPr>
            <p:nvPr/>
          </p:nvSpPr>
          <p:spPr bwMode="auto">
            <a:xfrm rot="-5400000">
              <a:off x="294"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4" name="Line 685"/>
            <p:cNvSpPr>
              <a:spLocks noChangeShapeType="1"/>
            </p:cNvSpPr>
            <p:nvPr/>
          </p:nvSpPr>
          <p:spPr bwMode="auto">
            <a:xfrm rot="-5400000">
              <a:off x="725"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5" name="Text Box 686"/>
            <p:cNvSpPr txBox="1">
              <a:spLocks noChangeArrowheads="1"/>
            </p:cNvSpPr>
            <p:nvPr/>
          </p:nvSpPr>
          <p:spPr bwMode="auto">
            <a:xfrm>
              <a:off x="1072"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96" name="Text Box 687"/>
            <p:cNvSpPr txBox="1">
              <a:spLocks noChangeArrowheads="1"/>
            </p:cNvSpPr>
            <p:nvPr/>
          </p:nvSpPr>
          <p:spPr bwMode="auto">
            <a:xfrm>
              <a:off x="1457"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597" name="Line 688"/>
            <p:cNvSpPr>
              <a:spLocks noChangeShapeType="1"/>
            </p:cNvSpPr>
            <p:nvPr/>
          </p:nvSpPr>
          <p:spPr bwMode="auto">
            <a:xfrm rot="-5400000">
              <a:off x="1116" y="651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8" name="Line 689"/>
            <p:cNvSpPr>
              <a:spLocks noChangeShapeType="1"/>
            </p:cNvSpPr>
            <p:nvPr/>
          </p:nvSpPr>
          <p:spPr bwMode="auto">
            <a:xfrm flipH="1" flipV="1">
              <a:off x="1321" y="63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9" name="Text Box 690"/>
            <p:cNvSpPr txBox="1">
              <a:spLocks noChangeArrowheads="1"/>
            </p:cNvSpPr>
            <p:nvPr/>
          </p:nvSpPr>
          <p:spPr bwMode="auto">
            <a:xfrm>
              <a:off x="278"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00" name="Text Box 691"/>
            <p:cNvSpPr txBox="1">
              <a:spLocks noChangeArrowheads="1"/>
            </p:cNvSpPr>
            <p:nvPr/>
          </p:nvSpPr>
          <p:spPr bwMode="auto">
            <a:xfrm>
              <a:off x="685"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01" name="Line 692"/>
            <p:cNvSpPr>
              <a:spLocks noChangeShapeType="1"/>
            </p:cNvSpPr>
            <p:nvPr/>
          </p:nvSpPr>
          <p:spPr bwMode="auto">
            <a:xfrm rot="5400000">
              <a:off x="300" y="492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2" name="Line 693"/>
            <p:cNvSpPr>
              <a:spLocks noChangeShapeType="1"/>
            </p:cNvSpPr>
            <p:nvPr/>
          </p:nvSpPr>
          <p:spPr bwMode="auto">
            <a:xfrm rot="5400000">
              <a:off x="708" y="492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3" name="Text Box 694"/>
            <p:cNvSpPr txBox="1">
              <a:spLocks noChangeArrowheads="1"/>
            </p:cNvSpPr>
            <p:nvPr/>
          </p:nvSpPr>
          <p:spPr bwMode="auto">
            <a:xfrm>
              <a:off x="1065" y="45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04" name="Line 695"/>
            <p:cNvSpPr>
              <a:spLocks noChangeShapeType="1"/>
            </p:cNvSpPr>
            <p:nvPr/>
          </p:nvSpPr>
          <p:spPr bwMode="auto">
            <a:xfrm flipH="1">
              <a:off x="952" y="474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605" name="Group 788"/>
          <p:cNvGrpSpPr>
            <a:grpSpLocks/>
          </p:cNvGrpSpPr>
          <p:nvPr/>
        </p:nvGrpSpPr>
        <p:grpSpPr bwMode="auto">
          <a:xfrm>
            <a:off x="179512" y="699542"/>
            <a:ext cx="4470400" cy="3679825"/>
            <a:chOff x="278" y="4559"/>
            <a:chExt cx="2816" cy="2318"/>
          </a:xfrm>
        </p:grpSpPr>
        <p:sp>
          <p:nvSpPr>
            <p:cNvPr id="606" name="Rectangle 697"/>
            <p:cNvSpPr>
              <a:spLocks noChangeArrowheads="1"/>
            </p:cNvSpPr>
            <p:nvPr/>
          </p:nvSpPr>
          <p:spPr bwMode="auto">
            <a:xfrm>
              <a:off x="282"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7" name="Rectangle 698"/>
            <p:cNvSpPr>
              <a:spLocks noChangeArrowheads="1"/>
            </p:cNvSpPr>
            <p:nvPr/>
          </p:nvSpPr>
          <p:spPr bwMode="auto">
            <a:xfrm>
              <a:off x="683" y="456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8" name="Rectangle 699"/>
            <p:cNvSpPr>
              <a:spLocks noChangeArrowheads="1"/>
            </p:cNvSpPr>
            <p:nvPr/>
          </p:nvSpPr>
          <p:spPr bwMode="auto">
            <a:xfrm>
              <a:off x="1085"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9" name="Rectangle 700"/>
            <p:cNvSpPr>
              <a:spLocks noChangeArrowheads="1"/>
            </p:cNvSpPr>
            <p:nvPr/>
          </p:nvSpPr>
          <p:spPr bwMode="auto">
            <a:xfrm>
              <a:off x="1487" y="456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0" name="Rectangle 701"/>
            <p:cNvSpPr>
              <a:spLocks noChangeArrowheads="1"/>
            </p:cNvSpPr>
            <p:nvPr/>
          </p:nvSpPr>
          <p:spPr bwMode="auto">
            <a:xfrm>
              <a:off x="1888" y="456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1" name="Rectangle 702"/>
            <p:cNvSpPr>
              <a:spLocks noChangeArrowheads="1"/>
            </p:cNvSpPr>
            <p:nvPr/>
          </p:nvSpPr>
          <p:spPr bwMode="auto">
            <a:xfrm>
              <a:off x="2290"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2" name="Rectangle 703"/>
            <p:cNvSpPr>
              <a:spLocks noChangeArrowheads="1"/>
            </p:cNvSpPr>
            <p:nvPr/>
          </p:nvSpPr>
          <p:spPr bwMode="auto">
            <a:xfrm>
              <a:off x="2693"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3" name="Rectangle 704"/>
            <p:cNvSpPr>
              <a:spLocks noChangeArrowheads="1"/>
            </p:cNvSpPr>
            <p:nvPr/>
          </p:nvSpPr>
          <p:spPr bwMode="auto">
            <a:xfrm>
              <a:off x="282"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4" name="Rectangle 705"/>
            <p:cNvSpPr>
              <a:spLocks noChangeArrowheads="1"/>
            </p:cNvSpPr>
            <p:nvPr/>
          </p:nvSpPr>
          <p:spPr bwMode="auto">
            <a:xfrm>
              <a:off x="683" y="495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5" name="Rectangle 706"/>
            <p:cNvSpPr>
              <a:spLocks noChangeArrowheads="1"/>
            </p:cNvSpPr>
            <p:nvPr/>
          </p:nvSpPr>
          <p:spPr bwMode="auto">
            <a:xfrm>
              <a:off x="1085"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6" name="Rectangle 707"/>
            <p:cNvSpPr>
              <a:spLocks noChangeArrowheads="1"/>
            </p:cNvSpPr>
            <p:nvPr/>
          </p:nvSpPr>
          <p:spPr bwMode="auto">
            <a:xfrm>
              <a:off x="1487" y="495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7" name="Rectangle 708"/>
            <p:cNvSpPr>
              <a:spLocks noChangeArrowheads="1"/>
            </p:cNvSpPr>
            <p:nvPr/>
          </p:nvSpPr>
          <p:spPr bwMode="auto">
            <a:xfrm>
              <a:off x="1888" y="495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8" name="Rectangle 709"/>
            <p:cNvSpPr>
              <a:spLocks noChangeArrowheads="1"/>
            </p:cNvSpPr>
            <p:nvPr/>
          </p:nvSpPr>
          <p:spPr bwMode="auto">
            <a:xfrm>
              <a:off x="2290"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9" name="Rectangle 710"/>
            <p:cNvSpPr>
              <a:spLocks noChangeArrowheads="1"/>
            </p:cNvSpPr>
            <p:nvPr/>
          </p:nvSpPr>
          <p:spPr bwMode="auto">
            <a:xfrm>
              <a:off x="2693"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0" name="Rectangle 711"/>
            <p:cNvSpPr>
              <a:spLocks noChangeArrowheads="1"/>
            </p:cNvSpPr>
            <p:nvPr/>
          </p:nvSpPr>
          <p:spPr bwMode="auto">
            <a:xfrm>
              <a:off x="282" y="53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1" name="Rectangle 712"/>
            <p:cNvSpPr>
              <a:spLocks noChangeArrowheads="1"/>
            </p:cNvSpPr>
            <p:nvPr/>
          </p:nvSpPr>
          <p:spPr bwMode="auto">
            <a:xfrm>
              <a:off x="683" y="533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2" name="Rectangle 713"/>
            <p:cNvSpPr>
              <a:spLocks noChangeArrowheads="1"/>
            </p:cNvSpPr>
            <p:nvPr/>
          </p:nvSpPr>
          <p:spPr bwMode="auto">
            <a:xfrm>
              <a:off x="1085"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3" name="Rectangle 714"/>
            <p:cNvSpPr>
              <a:spLocks noChangeArrowheads="1"/>
            </p:cNvSpPr>
            <p:nvPr/>
          </p:nvSpPr>
          <p:spPr bwMode="auto">
            <a:xfrm>
              <a:off x="1487"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4" name="Rectangle 715"/>
            <p:cNvSpPr>
              <a:spLocks noChangeArrowheads="1"/>
            </p:cNvSpPr>
            <p:nvPr/>
          </p:nvSpPr>
          <p:spPr bwMode="auto">
            <a:xfrm>
              <a:off x="1888" y="53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5" name="Rectangle 716"/>
            <p:cNvSpPr>
              <a:spLocks noChangeArrowheads="1"/>
            </p:cNvSpPr>
            <p:nvPr/>
          </p:nvSpPr>
          <p:spPr bwMode="auto">
            <a:xfrm>
              <a:off x="2290"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6" name="Rectangle 717"/>
            <p:cNvSpPr>
              <a:spLocks noChangeArrowheads="1"/>
            </p:cNvSpPr>
            <p:nvPr/>
          </p:nvSpPr>
          <p:spPr bwMode="auto">
            <a:xfrm>
              <a:off x="2693"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7" name="Rectangle 718"/>
            <p:cNvSpPr>
              <a:spLocks noChangeArrowheads="1"/>
            </p:cNvSpPr>
            <p:nvPr/>
          </p:nvSpPr>
          <p:spPr bwMode="auto">
            <a:xfrm>
              <a:off x="282"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8" name="Rectangle 719"/>
            <p:cNvSpPr>
              <a:spLocks noChangeArrowheads="1"/>
            </p:cNvSpPr>
            <p:nvPr/>
          </p:nvSpPr>
          <p:spPr bwMode="auto">
            <a:xfrm>
              <a:off x="683"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9" name="Rectangle 720"/>
            <p:cNvSpPr>
              <a:spLocks noChangeArrowheads="1"/>
            </p:cNvSpPr>
            <p:nvPr/>
          </p:nvSpPr>
          <p:spPr bwMode="auto">
            <a:xfrm>
              <a:off x="1085"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0" name="Rectangle 721"/>
            <p:cNvSpPr>
              <a:spLocks noChangeArrowheads="1"/>
            </p:cNvSpPr>
            <p:nvPr/>
          </p:nvSpPr>
          <p:spPr bwMode="auto">
            <a:xfrm>
              <a:off x="1487"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1" name="Rectangle 722"/>
            <p:cNvSpPr>
              <a:spLocks noChangeArrowheads="1"/>
            </p:cNvSpPr>
            <p:nvPr/>
          </p:nvSpPr>
          <p:spPr bwMode="auto">
            <a:xfrm>
              <a:off x="1888"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2" name="Rectangle 723"/>
            <p:cNvSpPr>
              <a:spLocks noChangeArrowheads="1"/>
            </p:cNvSpPr>
            <p:nvPr/>
          </p:nvSpPr>
          <p:spPr bwMode="auto">
            <a:xfrm>
              <a:off x="2290"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3" name="Rectangle 724"/>
            <p:cNvSpPr>
              <a:spLocks noChangeArrowheads="1"/>
            </p:cNvSpPr>
            <p:nvPr/>
          </p:nvSpPr>
          <p:spPr bwMode="auto">
            <a:xfrm>
              <a:off x="2693"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4" name="Rectangle 725"/>
            <p:cNvSpPr>
              <a:spLocks noChangeArrowheads="1"/>
            </p:cNvSpPr>
            <p:nvPr/>
          </p:nvSpPr>
          <p:spPr bwMode="auto">
            <a:xfrm>
              <a:off x="282"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5" name="Rectangle 726"/>
            <p:cNvSpPr>
              <a:spLocks noChangeArrowheads="1"/>
            </p:cNvSpPr>
            <p:nvPr/>
          </p:nvSpPr>
          <p:spPr bwMode="auto">
            <a:xfrm>
              <a:off x="683" y="610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6" name="Rectangle 727"/>
            <p:cNvSpPr>
              <a:spLocks noChangeArrowheads="1"/>
            </p:cNvSpPr>
            <p:nvPr/>
          </p:nvSpPr>
          <p:spPr bwMode="auto">
            <a:xfrm>
              <a:off x="1085"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7" name="Rectangle 728"/>
            <p:cNvSpPr>
              <a:spLocks noChangeArrowheads="1"/>
            </p:cNvSpPr>
            <p:nvPr/>
          </p:nvSpPr>
          <p:spPr bwMode="auto">
            <a:xfrm>
              <a:off x="1487"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8" name="Rectangle 729"/>
            <p:cNvSpPr>
              <a:spLocks noChangeArrowheads="1"/>
            </p:cNvSpPr>
            <p:nvPr/>
          </p:nvSpPr>
          <p:spPr bwMode="auto">
            <a:xfrm>
              <a:off x="1888" y="61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9" name="Rectangle 730"/>
            <p:cNvSpPr>
              <a:spLocks noChangeArrowheads="1"/>
            </p:cNvSpPr>
            <p:nvPr/>
          </p:nvSpPr>
          <p:spPr bwMode="auto">
            <a:xfrm>
              <a:off x="2290"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0" name="Rectangle 731"/>
            <p:cNvSpPr>
              <a:spLocks noChangeArrowheads="1"/>
            </p:cNvSpPr>
            <p:nvPr/>
          </p:nvSpPr>
          <p:spPr bwMode="auto">
            <a:xfrm>
              <a:off x="2693"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1" name="Rectangle 732"/>
            <p:cNvSpPr>
              <a:spLocks noChangeArrowheads="1"/>
            </p:cNvSpPr>
            <p:nvPr/>
          </p:nvSpPr>
          <p:spPr bwMode="auto">
            <a:xfrm>
              <a:off x="282"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2" name="Rectangle 733"/>
            <p:cNvSpPr>
              <a:spLocks noChangeArrowheads="1"/>
            </p:cNvSpPr>
            <p:nvPr/>
          </p:nvSpPr>
          <p:spPr bwMode="auto">
            <a:xfrm>
              <a:off x="683" y="64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3" name="Rectangle 734"/>
            <p:cNvSpPr>
              <a:spLocks noChangeArrowheads="1"/>
            </p:cNvSpPr>
            <p:nvPr/>
          </p:nvSpPr>
          <p:spPr bwMode="auto">
            <a:xfrm>
              <a:off x="1085"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4" name="Rectangle 735"/>
            <p:cNvSpPr>
              <a:spLocks noChangeArrowheads="1"/>
            </p:cNvSpPr>
            <p:nvPr/>
          </p:nvSpPr>
          <p:spPr bwMode="auto">
            <a:xfrm>
              <a:off x="1487"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5" name="Rectangle 736"/>
            <p:cNvSpPr>
              <a:spLocks noChangeArrowheads="1"/>
            </p:cNvSpPr>
            <p:nvPr/>
          </p:nvSpPr>
          <p:spPr bwMode="auto">
            <a:xfrm>
              <a:off x="1888" y="64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6" name="Rectangle 737"/>
            <p:cNvSpPr>
              <a:spLocks noChangeArrowheads="1"/>
            </p:cNvSpPr>
            <p:nvPr/>
          </p:nvSpPr>
          <p:spPr bwMode="auto">
            <a:xfrm>
              <a:off x="2290"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7" name="Rectangle 738"/>
            <p:cNvSpPr>
              <a:spLocks noChangeArrowheads="1"/>
            </p:cNvSpPr>
            <p:nvPr/>
          </p:nvSpPr>
          <p:spPr bwMode="auto">
            <a:xfrm>
              <a:off x="2693"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8" name="Rectangle 739"/>
            <p:cNvSpPr>
              <a:spLocks noChangeArrowheads="1"/>
            </p:cNvSpPr>
            <p:nvPr/>
          </p:nvSpPr>
          <p:spPr bwMode="auto">
            <a:xfrm>
              <a:off x="683" y="5720"/>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9" name="Text Box 740"/>
            <p:cNvSpPr txBox="1">
              <a:spLocks noChangeArrowheads="1"/>
            </p:cNvSpPr>
            <p:nvPr/>
          </p:nvSpPr>
          <p:spPr bwMode="auto">
            <a:xfrm>
              <a:off x="683" y="578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650" name="Text Box 741"/>
            <p:cNvSpPr txBox="1">
              <a:spLocks noChangeArrowheads="1"/>
            </p:cNvSpPr>
            <p:nvPr/>
          </p:nvSpPr>
          <p:spPr bwMode="auto">
            <a:xfrm>
              <a:off x="2709" y="537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651" name="Rectangle 742"/>
            <p:cNvSpPr>
              <a:spLocks noChangeArrowheads="1"/>
            </p:cNvSpPr>
            <p:nvPr/>
          </p:nvSpPr>
          <p:spPr bwMode="auto">
            <a:xfrm>
              <a:off x="1086" y="533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2" name="Rectangle 743"/>
            <p:cNvSpPr>
              <a:spLocks noChangeArrowheads="1"/>
            </p:cNvSpPr>
            <p:nvPr/>
          </p:nvSpPr>
          <p:spPr bwMode="auto">
            <a:xfrm>
              <a:off x="1487"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3" name="Rectangle 744"/>
            <p:cNvSpPr>
              <a:spLocks noChangeArrowheads="1"/>
            </p:cNvSpPr>
            <p:nvPr/>
          </p:nvSpPr>
          <p:spPr bwMode="auto">
            <a:xfrm>
              <a:off x="1086"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4" name="Rectangle 745"/>
            <p:cNvSpPr>
              <a:spLocks noChangeArrowheads="1"/>
            </p:cNvSpPr>
            <p:nvPr/>
          </p:nvSpPr>
          <p:spPr bwMode="auto">
            <a:xfrm>
              <a:off x="1487"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5" name="Rectangle 746"/>
            <p:cNvSpPr>
              <a:spLocks noChangeArrowheads="1"/>
            </p:cNvSpPr>
            <p:nvPr/>
          </p:nvSpPr>
          <p:spPr bwMode="auto">
            <a:xfrm>
              <a:off x="1487"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6" name="Rectangle 747"/>
            <p:cNvSpPr>
              <a:spLocks noChangeArrowheads="1"/>
            </p:cNvSpPr>
            <p:nvPr/>
          </p:nvSpPr>
          <p:spPr bwMode="auto">
            <a:xfrm>
              <a:off x="1889"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7" name="Rectangle 748"/>
            <p:cNvSpPr>
              <a:spLocks noChangeArrowheads="1"/>
            </p:cNvSpPr>
            <p:nvPr/>
          </p:nvSpPr>
          <p:spPr bwMode="auto">
            <a:xfrm>
              <a:off x="2291"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8" name="Rectangle 749"/>
            <p:cNvSpPr>
              <a:spLocks noChangeArrowheads="1"/>
            </p:cNvSpPr>
            <p:nvPr/>
          </p:nvSpPr>
          <p:spPr bwMode="auto">
            <a:xfrm>
              <a:off x="2291"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9" name="Line 750"/>
            <p:cNvSpPr>
              <a:spLocks noChangeShapeType="1"/>
            </p:cNvSpPr>
            <p:nvPr/>
          </p:nvSpPr>
          <p:spPr bwMode="auto">
            <a:xfrm>
              <a:off x="485" y="554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0" name="Line 751"/>
            <p:cNvSpPr>
              <a:spLocks noChangeShapeType="1"/>
            </p:cNvSpPr>
            <p:nvPr/>
          </p:nvSpPr>
          <p:spPr bwMode="auto">
            <a:xfrm flipV="1">
              <a:off x="485" y="597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1" name="Line 752"/>
            <p:cNvSpPr>
              <a:spLocks noChangeShapeType="1"/>
            </p:cNvSpPr>
            <p:nvPr/>
          </p:nvSpPr>
          <p:spPr bwMode="auto">
            <a:xfrm flipH="1" flipV="1">
              <a:off x="916" y="597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2" name="Line 753"/>
            <p:cNvSpPr>
              <a:spLocks noChangeShapeType="1"/>
            </p:cNvSpPr>
            <p:nvPr/>
          </p:nvSpPr>
          <p:spPr bwMode="auto">
            <a:xfrm>
              <a:off x="484"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3" name="Line 754"/>
            <p:cNvSpPr>
              <a:spLocks noChangeShapeType="1"/>
            </p:cNvSpPr>
            <p:nvPr/>
          </p:nvSpPr>
          <p:spPr bwMode="auto">
            <a:xfrm flipH="1">
              <a:off x="916"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4" name="Line 755"/>
            <p:cNvSpPr>
              <a:spLocks noChangeShapeType="1"/>
            </p:cNvSpPr>
            <p:nvPr/>
          </p:nvSpPr>
          <p:spPr bwMode="auto">
            <a:xfrm rot="5400000">
              <a:off x="711" y="56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5" name="Line 756"/>
            <p:cNvSpPr>
              <a:spLocks noChangeShapeType="1"/>
            </p:cNvSpPr>
            <p:nvPr/>
          </p:nvSpPr>
          <p:spPr bwMode="auto">
            <a:xfrm rot="-5400000">
              <a:off x="711" y="615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66" name="Text Box 757"/>
            <p:cNvSpPr txBox="1">
              <a:spLocks noChangeArrowheads="1"/>
            </p:cNvSpPr>
            <p:nvPr/>
          </p:nvSpPr>
          <p:spPr bwMode="auto">
            <a:xfrm>
              <a:off x="282"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67" name="Text Box 758"/>
            <p:cNvSpPr txBox="1">
              <a:spLocks noChangeArrowheads="1"/>
            </p:cNvSpPr>
            <p:nvPr/>
          </p:nvSpPr>
          <p:spPr bwMode="auto">
            <a:xfrm>
              <a:off x="667"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68" name="Text Box 759"/>
            <p:cNvSpPr txBox="1">
              <a:spLocks noChangeArrowheads="1"/>
            </p:cNvSpPr>
            <p:nvPr/>
          </p:nvSpPr>
          <p:spPr bwMode="auto">
            <a:xfrm>
              <a:off x="304" y="571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69" name="Text Box 760"/>
            <p:cNvSpPr txBox="1">
              <a:spLocks noChangeArrowheads="1"/>
            </p:cNvSpPr>
            <p:nvPr/>
          </p:nvSpPr>
          <p:spPr bwMode="auto">
            <a:xfrm>
              <a:off x="305"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70" name="Text Box 761"/>
            <p:cNvSpPr txBox="1">
              <a:spLocks noChangeArrowheads="1"/>
            </p:cNvSpPr>
            <p:nvPr/>
          </p:nvSpPr>
          <p:spPr bwMode="auto">
            <a:xfrm>
              <a:off x="690"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71" name="Text Box 762"/>
            <p:cNvSpPr txBox="1">
              <a:spLocks noChangeArrowheads="1"/>
            </p:cNvSpPr>
            <p:nvPr/>
          </p:nvSpPr>
          <p:spPr bwMode="auto">
            <a:xfrm>
              <a:off x="1076" y="56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72" name="Text Box 763"/>
            <p:cNvSpPr txBox="1">
              <a:spLocks noChangeArrowheads="1"/>
            </p:cNvSpPr>
            <p:nvPr/>
          </p:nvSpPr>
          <p:spPr bwMode="auto">
            <a:xfrm>
              <a:off x="1076" y="60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673" name="Text Box 764"/>
            <p:cNvSpPr txBox="1">
              <a:spLocks noChangeArrowheads="1"/>
            </p:cNvSpPr>
            <p:nvPr/>
          </p:nvSpPr>
          <p:spPr bwMode="auto">
            <a:xfrm>
              <a:off x="282"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74" name="Text Box 765"/>
            <p:cNvSpPr txBox="1">
              <a:spLocks noChangeArrowheads="1"/>
            </p:cNvSpPr>
            <p:nvPr/>
          </p:nvSpPr>
          <p:spPr bwMode="auto">
            <a:xfrm>
              <a:off x="689"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75" name="Line 766"/>
            <p:cNvSpPr>
              <a:spLocks noChangeShapeType="1"/>
            </p:cNvSpPr>
            <p:nvPr/>
          </p:nvSpPr>
          <p:spPr bwMode="auto">
            <a:xfrm rot="5400000">
              <a:off x="304" y="531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76" name="Line 767"/>
            <p:cNvSpPr>
              <a:spLocks noChangeShapeType="1"/>
            </p:cNvSpPr>
            <p:nvPr/>
          </p:nvSpPr>
          <p:spPr bwMode="auto">
            <a:xfrm rot="5400000">
              <a:off x="712" y="53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77" name="Text Box 768"/>
            <p:cNvSpPr txBox="1">
              <a:spLocks noChangeArrowheads="1"/>
            </p:cNvSpPr>
            <p:nvPr/>
          </p:nvSpPr>
          <p:spPr bwMode="auto">
            <a:xfrm>
              <a:off x="1065" y="495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78" name="Line 769"/>
            <p:cNvSpPr>
              <a:spLocks noChangeShapeType="1"/>
            </p:cNvSpPr>
            <p:nvPr/>
          </p:nvSpPr>
          <p:spPr bwMode="auto">
            <a:xfrm flipH="1">
              <a:off x="930" y="514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79" name="Text Box 770"/>
            <p:cNvSpPr txBox="1">
              <a:spLocks noChangeArrowheads="1"/>
            </p:cNvSpPr>
            <p:nvPr/>
          </p:nvSpPr>
          <p:spPr bwMode="auto">
            <a:xfrm>
              <a:off x="317"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80" name="Text Box 771"/>
            <p:cNvSpPr txBox="1">
              <a:spLocks noChangeArrowheads="1"/>
            </p:cNvSpPr>
            <p:nvPr/>
          </p:nvSpPr>
          <p:spPr bwMode="auto">
            <a:xfrm>
              <a:off x="702"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81" name="Line 772"/>
            <p:cNvSpPr>
              <a:spLocks noChangeShapeType="1"/>
            </p:cNvSpPr>
            <p:nvPr/>
          </p:nvSpPr>
          <p:spPr bwMode="auto">
            <a:xfrm rot="-5400000">
              <a:off x="294"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2" name="Line 773"/>
            <p:cNvSpPr>
              <a:spLocks noChangeShapeType="1"/>
            </p:cNvSpPr>
            <p:nvPr/>
          </p:nvSpPr>
          <p:spPr bwMode="auto">
            <a:xfrm rot="-5400000">
              <a:off x="725"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3" name="Text Box 774"/>
            <p:cNvSpPr txBox="1">
              <a:spLocks noChangeArrowheads="1"/>
            </p:cNvSpPr>
            <p:nvPr/>
          </p:nvSpPr>
          <p:spPr bwMode="auto">
            <a:xfrm>
              <a:off x="1072"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84" name="Text Box 775"/>
            <p:cNvSpPr txBox="1">
              <a:spLocks noChangeArrowheads="1"/>
            </p:cNvSpPr>
            <p:nvPr/>
          </p:nvSpPr>
          <p:spPr bwMode="auto">
            <a:xfrm>
              <a:off x="1457"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685" name="Line 776"/>
            <p:cNvSpPr>
              <a:spLocks noChangeShapeType="1"/>
            </p:cNvSpPr>
            <p:nvPr/>
          </p:nvSpPr>
          <p:spPr bwMode="auto">
            <a:xfrm rot="-5400000">
              <a:off x="1116" y="651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6" name="Line 777"/>
            <p:cNvSpPr>
              <a:spLocks noChangeShapeType="1"/>
            </p:cNvSpPr>
            <p:nvPr/>
          </p:nvSpPr>
          <p:spPr bwMode="auto">
            <a:xfrm flipH="1" flipV="1">
              <a:off x="1321" y="63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7" name="Text Box 778"/>
            <p:cNvSpPr txBox="1">
              <a:spLocks noChangeArrowheads="1"/>
            </p:cNvSpPr>
            <p:nvPr/>
          </p:nvSpPr>
          <p:spPr bwMode="auto">
            <a:xfrm>
              <a:off x="278"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88" name="Text Box 779"/>
            <p:cNvSpPr txBox="1">
              <a:spLocks noChangeArrowheads="1"/>
            </p:cNvSpPr>
            <p:nvPr/>
          </p:nvSpPr>
          <p:spPr bwMode="auto">
            <a:xfrm>
              <a:off x="685"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89" name="Line 780"/>
            <p:cNvSpPr>
              <a:spLocks noChangeShapeType="1"/>
            </p:cNvSpPr>
            <p:nvPr/>
          </p:nvSpPr>
          <p:spPr bwMode="auto">
            <a:xfrm rot="5400000">
              <a:off x="300" y="492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0" name="Line 781"/>
            <p:cNvSpPr>
              <a:spLocks noChangeShapeType="1"/>
            </p:cNvSpPr>
            <p:nvPr/>
          </p:nvSpPr>
          <p:spPr bwMode="auto">
            <a:xfrm rot="5400000">
              <a:off x="708" y="492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1" name="Text Box 782"/>
            <p:cNvSpPr txBox="1">
              <a:spLocks noChangeArrowheads="1"/>
            </p:cNvSpPr>
            <p:nvPr/>
          </p:nvSpPr>
          <p:spPr bwMode="auto">
            <a:xfrm>
              <a:off x="1065" y="45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92" name="Line 783"/>
            <p:cNvSpPr>
              <a:spLocks noChangeShapeType="1"/>
            </p:cNvSpPr>
            <p:nvPr/>
          </p:nvSpPr>
          <p:spPr bwMode="auto">
            <a:xfrm flipH="1">
              <a:off x="952" y="474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3" name="Text Box 784"/>
            <p:cNvSpPr txBox="1">
              <a:spLocks noChangeArrowheads="1"/>
            </p:cNvSpPr>
            <p:nvPr/>
          </p:nvSpPr>
          <p:spPr bwMode="auto">
            <a:xfrm>
              <a:off x="1473" y="45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94" name="Text Box 785"/>
            <p:cNvSpPr txBox="1">
              <a:spLocks noChangeArrowheads="1"/>
            </p:cNvSpPr>
            <p:nvPr/>
          </p:nvSpPr>
          <p:spPr bwMode="auto">
            <a:xfrm>
              <a:off x="1473"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695" name="Line 786"/>
            <p:cNvSpPr>
              <a:spLocks noChangeShapeType="1"/>
            </p:cNvSpPr>
            <p:nvPr/>
          </p:nvSpPr>
          <p:spPr bwMode="auto">
            <a:xfrm flipH="1">
              <a:off x="1315" y="47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6" name="Line 787"/>
            <p:cNvSpPr>
              <a:spLocks noChangeShapeType="1"/>
            </p:cNvSpPr>
            <p:nvPr/>
          </p:nvSpPr>
          <p:spPr bwMode="auto">
            <a:xfrm flipH="1">
              <a:off x="1338" y="515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697" name="Group 882"/>
          <p:cNvGrpSpPr>
            <a:grpSpLocks/>
          </p:cNvGrpSpPr>
          <p:nvPr/>
        </p:nvGrpSpPr>
        <p:grpSpPr bwMode="auto">
          <a:xfrm>
            <a:off x="174750" y="699542"/>
            <a:ext cx="4470400" cy="3679825"/>
            <a:chOff x="278" y="4559"/>
            <a:chExt cx="2816" cy="2318"/>
          </a:xfrm>
        </p:grpSpPr>
        <p:sp>
          <p:nvSpPr>
            <p:cNvPr id="698" name="Rectangle 789"/>
            <p:cNvSpPr>
              <a:spLocks noChangeArrowheads="1"/>
            </p:cNvSpPr>
            <p:nvPr/>
          </p:nvSpPr>
          <p:spPr bwMode="auto">
            <a:xfrm>
              <a:off x="282"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99" name="Rectangle 790"/>
            <p:cNvSpPr>
              <a:spLocks noChangeArrowheads="1"/>
            </p:cNvSpPr>
            <p:nvPr/>
          </p:nvSpPr>
          <p:spPr bwMode="auto">
            <a:xfrm>
              <a:off x="683" y="456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0" name="Rectangle 791"/>
            <p:cNvSpPr>
              <a:spLocks noChangeArrowheads="1"/>
            </p:cNvSpPr>
            <p:nvPr/>
          </p:nvSpPr>
          <p:spPr bwMode="auto">
            <a:xfrm>
              <a:off x="1085"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1" name="Rectangle 792"/>
            <p:cNvSpPr>
              <a:spLocks noChangeArrowheads="1"/>
            </p:cNvSpPr>
            <p:nvPr/>
          </p:nvSpPr>
          <p:spPr bwMode="auto">
            <a:xfrm>
              <a:off x="1487" y="456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2" name="Rectangle 793"/>
            <p:cNvSpPr>
              <a:spLocks noChangeArrowheads="1"/>
            </p:cNvSpPr>
            <p:nvPr/>
          </p:nvSpPr>
          <p:spPr bwMode="auto">
            <a:xfrm>
              <a:off x="1888" y="456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3" name="Rectangle 794"/>
            <p:cNvSpPr>
              <a:spLocks noChangeArrowheads="1"/>
            </p:cNvSpPr>
            <p:nvPr/>
          </p:nvSpPr>
          <p:spPr bwMode="auto">
            <a:xfrm>
              <a:off x="2290"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4" name="Rectangle 795"/>
            <p:cNvSpPr>
              <a:spLocks noChangeArrowheads="1"/>
            </p:cNvSpPr>
            <p:nvPr/>
          </p:nvSpPr>
          <p:spPr bwMode="auto">
            <a:xfrm>
              <a:off x="2693" y="456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5" name="Rectangle 796"/>
            <p:cNvSpPr>
              <a:spLocks noChangeArrowheads="1"/>
            </p:cNvSpPr>
            <p:nvPr/>
          </p:nvSpPr>
          <p:spPr bwMode="auto">
            <a:xfrm>
              <a:off x="282"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6" name="Rectangle 797"/>
            <p:cNvSpPr>
              <a:spLocks noChangeArrowheads="1"/>
            </p:cNvSpPr>
            <p:nvPr/>
          </p:nvSpPr>
          <p:spPr bwMode="auto">
            <a:xfrm>
              <a:off x="683" y="4950"/>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7" name="Rectangle 798"/>
            <p:cNvSpPr>
              <a:spLocks noChangeArrowheads="1"/>
            </p:cNvSpPr>
            <p:nvPr/>
          </p:nvSpPr>
          <p:spPr bwMode="auto">
            <a:xfrm>
              <a:off x="1085"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8" name="Rectangle 799"/>
            <p:cNvSpPr>
              <a:spLocks noChangeArrowheads="1"/>
            </p:cNvSpPr>
            <p:nvPr/>
          </p:nvSpPr>
          <p:spPr bwMode="auto">
            <a:xfrm>
              <a:off x="1487" y="4950"/>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9" name="Rectangle 800"/>
            <p:cNvSpPr>
              <a:spLocks noChangeArrowheads="1"/>
            </p:cNvSpPr>
            <p:nvPr/>
          </p:nvSpPr>
          <p:spPr bwMode="auto">
            <a:xfrm>
              <a:off x="1888" y="495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0" name="Rectangle 801"/>
            <p:cNvSpPr>
              <a:spLocks noChangeArrowheads="1"/>
            </p:cNvSpPr>
            <p:nvPr/>
          </p:nvSpPr>
          <p:spPr bwMode="auto">
            <a:xfrm>
              <a:off x="2290"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1" name="Rectangle 802"/>
            <p:cNvSpPr>
              <a:spLocks noChangeArrowheads="1"/>
            </p:cNvSpPr>
            <p:nvPr/>
          </p:nvSpPr>
          <p:spPr bwMode="auto">
            <a:xfrm>
              <a:off x="2693" y="495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2" name="Rectangle 803"/>
            <p:cNvSpPr>
              <a:spLocks noChangeArrowheads="1"/>
            </p:cNvSpPr>
            <p:nvPr/>
          </p:nvSpPr>
          <p:spPr bwMode="auto">
            <a:xfrm>
              <a:off x="282" y="53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3" name="Rectangle 804"/>
            <p:cNvSpPr>
              <a:spLocks noChangeArrowheads="1"/>
            </p:cNvSpPr>
            <p:nvPr/>
          </p:nvSpPr>
          <p:spPr bwMode="auto">
            <a:xfrm>
              <a:off x="683" y="533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4" name="Rectangle 805"/>
            <p:cNvSpPr>
              <a:spLocks noChangeArrowheads="1"/>
            </p:cNvSpPr>
            <p:nvPr/>
          </p:nvSpPr>
          <p:spPr bwMode="auto">
            <a:xfrm>
              <a:off x="1085"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5" name="Rectangle 806"/>
            <p:cNvSpPr>
              <a:spLocks noChangeArrowheads="1"/>
            </p:cNvSpPr>
            <p:nvPr/>
          </p:nvSpPr>
          <p:spPr bwMode="auto">
            <a:xfrm>
              <a:off x="1487"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6" name="Rectangle 807"/>
            <p:cNvSpPr>
              <a:spLocks noChangeArrowheads="1"/>
            </p:cNvSpPr>
            <p:nvPr/>
          </p:nvSpPr>
          <p:spPr bwMode="auto">
            <a:xfrm>
              <a:off x="1888" y="53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7" name="Rectangle 808"/>
            <p:cNvSpPr>
              <a:spLocks noChangeArrowheads="1"/>
            </p:cNvSpPr>
            <p:nvPr/>
          </p:nvSpPr>
          <p:spPr bwMode="auto">
            <a:xfrm>
              <a:off x="2290"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8" name="Rectangle 809"/>
            <p:cNvSpPr>
              <a:spLocks noChangeArrowheads="1"/>
            </p:cNvSpPr>
            <p:nvPr/>
          </p:nvSpPr>
          <p:spPr bwMode="auto">
            <a:xfrm>
              <a:off x="2693" y="53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9" name="Rectangle 810"/>
            <p:cNvSpPr>
              <a:spLocks noChangeArrowheads="1"/>
            </p:cNvSpPr>
            <p:nvPr/>
          </p:nvSpPr>
          <p:spPr bwMode="auto">
            <a:xfrm>
              <a:off x="282"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0" name="Rectangle 811"/>
            <p:cNvSpPr>
              <a:spLocks noChangeArrowheads="1"/>
            </p:cNvSpPr>
            <p:nvPr/>
          </p:nvSpPr>
          <p:spPr bwMode="auto">
            <a:xfrm>
              <a:off x="683"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1" name="Rectangle 812"/>
            <p:cNvSpPr>
              <a:spLocks noChangeArrowheads="1"/>
            </p:cNvSpPr>
            <p:nvPr/>
          </p:nvSpPr>
          <p:spPr bwMode="auto">
            <a:xfrm>
              <a:off x="1085" y="57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2" name="Rectangle 813"/>
            <p:cNvSpPr>
              <a:spLocks noChangeArrowheads="1"/>
            </p:cNvSpPr>
            <p:nvPr/>
          </p:nvSpPr>
          <p:spPr bwMode="auto">
            <a:xfrm>
              <a:off x="1487"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3" name="Rectangle 814"/>
            <p:cNvSpPr>
              <a:spLocks noChangeArrowheads="1"/>
            </p:cNvSpPr>
            <p:nvPr/>
          </p:nvSpPr>
          <p:spPr bwMode="auto">
            <a:xfrm>
              <a:off x="1888" y="57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4" name="Rectangle 815"/>
            <p:cNvSpPr>
              <a:spLocks noChangeArrowheads="1"/>
            </p:cNvSpPr>
            <p:nvPr/>
          </p:nvSpPr>
          <p:spPr bwMode="auto">
            <a:xfrm>
              <a:off x="2290"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5" name="Rectangle 816"/>
            <p:cNvSpPr>
              <a:spLocks noChangeArrowheads="1"/>
            </p:cNvSpPr>
            <p:nvPr/>
          </p:nvSpPr>
          <p:spPr bwMode="auto">
            <a:xfrm>
              <a:off x="2693" y="57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6" name="Rectangle 817"/>
            <p:cNvSpPr>
              <a:spLocks noChangeArrowheads="1"/>
            </p:cNvSpPr>
            <p:nvPr/>
          </p:nvSpPr>
          <p:spPr bwMode="auto">
            <a:xfrm>
              <a:off x="282"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7" name="Rectangle 818"/>
            <p:cNvSpPr>
              <a:spLocks noChangeArrowheads="1"/>
            </p:cNvSpPr>
            <p:nvPr/>
          </p:nvSpPr>
          <p:spPr bwMode="auto">
            <a:xfrm>
              <a:off x="683" y="610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8" name="Rectangle 819"/>
            <p:cNvSpPr>
              <a:spLocks noChangeArrowheads="1"/>
            </p:cNvSpPr>
            <p:nvPr/>
          </p:nvSpPr>
          <p:spPr bwMode="auto">
            <a:xfrm>
              <a:off x="1085" y="610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9" name="Rectangle 820"/>
            <p:cNvSpPr>
              <a:spLocks noChangeArrowheads="1"/>
            </p:cNvSpPr>
            <p:nvPr/>
          </p:nvSpPr>
          <p:spPr bwMode="auto">
            <a:xfrm>
              <a:off x="1487"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0" name="Rectangle 821"/>
            <p:cNvSpPr>
              <a:spLocks noChangeArrowheads="1"/>
            </p:cNvSpPr>
            <p:nvPr/>
          </p:nvSpPr>
          <p:spPr bwMode="auto">
            <a:xfrm>
              <a:off x="1888" y="610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1" name="Rectangle 822"/>
            <p:cNvSpPr>
              <a:spLocks noChangeArrowheads="1"/>
            </p:cNvSpPr>
            <p:nvPr/>
          </p:nvSpPr>
          <p:spPr bwMode="auto">
            <a:xfrm>
              <a:off x="2290"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2" name="Rectangle 823"/>
            <p:cNvSpPr>
              <a:spLocks noChangeArrowheads="1"/>
            </p:cNvSpPr>
            <p:nvPr/>
          </p:nvSpPr>
          <p:spPr bwMode="auto">
            <a:xfrm>
              <a:off x="2693" y="610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3" name="Rectangle 824"/>
            <p:cNvSpPr>
              <a:spLocks noChangeArrowheads="1"/>
            </p:cNvSpPr>
            <p:nvPr/>
          </p:nvSpPr>
          <p:spPr bwMode="auto">
            <a:xfrm>
              <a:off x="282"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4" name="Rectangle 825"/>
            <p:cNvSpPr>
              <a:spLocks noChangeArrowheads="1"/>
            </p:cNvSpPr>
            <p:nvPr/>
          </p:nvSpPr>
          <p:spPr bwMode="auto">
            <a:xfrm>
              <a:off x="683" y="64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5" name="Rectangle 826"/>
            <p:cNvSpPr>
              <a:spLocks noChangeArrowheads="1"/>
            </p:cNvSpPr>
            <p:nvPr/>
          </p:nvSpPr>
          <p:spPr bwMode="auto">
            <a:xfrm>
              <a:off x="1085"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6" name="Rectangle 827"/>
            <p:cNvSpPr>
              <a:spLocks noChangeArrowheads="1"/>
            </p:cNvSpPr>
            <p:nvPr/>
          </p:nvSpPr>
          <p:spPr bwMode="auto">
            <a:xfrm>
              <a:off x="1487" y="64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7" name="Rectangle 828"/>
            <p:cNvSpPr>
              <a:spLocks noChangeArrowheads="1"/>
            </p:cNvSpPr>
            <p:nvPr/>
          </p:nvSpPr>
          <p:spPr bwMode="auto">
            <a:xfrm>
              <a:off x="1888" y="6491"/>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8" name="Rectangle 829"/>
            <p:cNvSpPr>
              <a:spLocks noChangeArrowheads="1"/>
            </p:cNvSpPr>
            <p:nvPr/>
          </p:nvSpPr>
          <p:spPr bwMode="auto">
            <a:xfrm>
              <a:off x="2290"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9" name="Rectangle 830"/>
            <p:cNvSpPr>
              <a:spLocks noChangeArrowheads="1"/>
            </p:cNvSpPr>
            <p:nvPr/>
          </p:nvSpPr>
          <p:spPr bwMode="auto">
            <a:xfrm>
              <a:off x="2693" y="64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0" name="Rectangle 831"/>
            <p:cNvSpPr>
              <a:spLocks noChangeArrowheads="1"/>
            </p:cNvSpPr>
            <p:nvPr/>
          </p:nvSpPr>
          <p:spPr bwMode="auto">
            <a:xfrm>
              <a:off x="683" y="5720"/>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1" name="Text Box 832"/>
            <p:cNvSpPr txBox="1">
              <a:spLocks noChangeArrowheads="1"/>
            </p:cNvSpPr>
            <p:nvPr/>
          </p:nvSpPr>
          <p:spPr bwMode="auto">
            <a:xfrm>
              <a:off x="683" y="578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742" name="Text Box 833"/>
            <p:cNvSpPr txBox="1">
              <a:spLocks noChangeArrowheads="1"/>
            </p:cNvSpPr>
            <p:nvPr/>
          </p:nvSpPr>
          <p:spPr bwMode="auto">
            <a:xfrm>
              <a:off x="2709" y="537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743" name="Rectangle 834"/>
            <p:cNvSpPr>
              <a:spLocks noChangeArrowheads="1"/>
            </p:cNvSpPr>
            <p:nvPr/>
          </p:nvSpPr>
          <p:spPr bwMode="auto">
            <a:xfrm>
              <a:off x="1086" y="533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4" name="Rectangle 835"/>
            <p:cNvSpPr>
              <a:spLocks noChangeArrowheads="1"/>
            </p:cNvSpPr>
            <p:nvPr/>
          </p:nvSpPr>
          <p:spPr bwMode="auto">
            <a:xfrm>
              <a:off x="1487"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5" name="Rectangle 836"/>
            <p:cNvSpPr>
              <a:spLocks noChangeArrowheads="1"/>
            </p:cNvSpPr>
            <p:nvPr/>
          </p:nvSpPr>
          <p:spPr bwMode="auto">
            <a:xfrm>
              <a:off x="1086" y="53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6" name="Rectangle 837"/>
            <p:cNvSpPr>
              <a:spLocks noChangeArrowheads="1"/>
            </p:cNvSpPr>
            <p:nvPr/>
          </p:nvSpPr>
          <p:spPr bwMode="auto">
            <a:xfrm>
              <a:off x="1487"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7" name="Rectangle 838"/>
            <p:cNvSpPr>
              <a:spLocks noChangeArrowheads="1"/>
            </p:cNvSpPr>
            <p:nvPr/>
          </p:nvSpPr>
          <p:spPr bwMode="auto">
            <a:xfrm>
              <a:off x="1487"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8" name="Rectangle 839"/>
            <p:cNvSpPr>
              <a:spLocks noChangeArrowheads="1"/>
            </p:cNvSpPr>
            <p:nvPr/>
          </p:nvSpPr>
          <p:spPr bwMode="auto">
            <a:xfrm>
              <a:off x="1889"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9" name="Rectangle 840"/>
            <p:cNvSpPr>
              <a:spLocks noChangeArrowheads="1"/>
            </p:cNvSpPr>
            <p:nvPr/>
          </p:nvSpPr>
          <p:spPr bwMode="auto">
            <a:xfrm>
              <a:off x="2291" y="610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0" name="Rectangle 841"/>
            <p:cNvSpPr>
              <a:spLocks noChangeArrowheads="1"/>
            </p:cNvSpPr>
            <p:nvPr/>
          </p:nvSpPr>
          <p:spPr bwMode="auto">
            <a:xfrm>
              <a:off x="2291" y="572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1" name="Line 842"/>
            <p:cNvSpPr>
              <a:spLocks noChangeShapeType="1"/>
            </p:cNvSpPr>
            <p:nvPr/>
          </p:nvSpPr>
          <p:spPr bwMode="auto">
            <a:xfrm>
              <a:off x="485" y="554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2" name="Line 843"/>
            <p:cNvSpPr>
              <a:spLocks noChangeShapeType="1"/>
            </p:cNvSpPr>
            <p:nvPr/>
          </p:nvSpPr>
          <p:spPr bwMode="auto">
            <a:xfrm flipV="1">
              <a:off x="485" y="597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3" name="Line 844"/>
            <p:cNvSpPr>
              <a:spLocks noChangeShapeType="1"/>
            </p:cNvSpPr>
            <p:nvPr/>
          </p:nvSpPr>
          <p:spPr bwMode="auto">
            <a:xfrm flipH="1" flipV="1">
              <a:off x="916" y="597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4" name="Line 845"/>
            <p:cNvSpPr>
              <a:spLocks noChangeShapeType="1"/>
            </p:cNvSpPr>
            <p:nvPr/>
          </p:nvSpPr>
          <p:spPr bwMode="auto">
            <a:xfrm>
              <a:off x="484"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5" name="Line 846"/>
            <p:cNvSpPr>
              <a:spLocks noChangeShapeType="1"/>
            </p:cNvSpPr>
            <p:nvPr/>
          </p:nvSpPr>
          <p:spPr bwMode="auto">
            <a:xfrm flipH="1">
              <a:off x="916" y="592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6" name="Line 847"/>
            <p:cNvSpPr>
              <a:spLocks noChangeShapeType="1"/>
            </p:cNvSpPr>
            <p:nvPr/>
          </p:nvSpPr>
          <p:spPr bwMode="auto">
            <a:xfrm rot="5400000">
              <a:off x="711" y="56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7" name="Line 848"/>
            <p:cNvSpPr>
              <a:spLocks noChangeShapeType="1"/>
            </p:cNvSpPr>
            <p:nvPr/>
          </p:nvSpPr>
          <p:spPr bwMode="auto">
            <a:xfrm rot="-5400000">
              <a:off x="711" y="615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58" name="Text Box 849"/>
            <p:cNvSpPr txBox="1">
              <a:spLocks noChangeArrowheads="1"/>
            </p:cNvSpPr>
            <p:nvPr/>
          </p:nvSpPr>
          <p:spPr bwMode="auto">
            <a:xfrm>
              <a:off x="282"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59" name="Text Box 850"/>
            <p:cNvSpPr txBox="1">
              <a:spLocks noChangeArrowheads="1"/>
            </p:cNvSpPr>
            <p:nvPr/>
          </p:nvSpPr>
          <p:spPr bwMode="auto">
            <a:xfrm>
              <a:off x="667" y="531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0" name="Text Box 851"/>
            <p:cNvSpPr txBox="1">
              <a:spLocks noChangeArrowheads="1"/>
            </p:cNvSpPr>
            <p:nvPr/>
          </p:nvSpPr>
          <p:spPr bwMode="auto">
            <a:xfrm>
              <a:off x="304" y="571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1" name="Text Box 852"/>
            <p:cNvSpPr txBox="1">
              <a:spLocks noChangeArrowheads="1"/>
            </p:cNvSpPr>
            <p:nvPr/>
          </p:nvSpPr>
          <p:spPr bwMode="auto">
            <a:xfrm>
              <a:off x="305"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2" name="Text Box 853"/>
            <p:cNvSpPr txBox="1">
              <a:spLocks noChangeArrowheads="1"/>
            </p:cNvSpPr>
            <p:nvPr/>
          </p:nvSpPr>
          <p:spPr bwMode="auto">
            <a:xfrm>
              <a:off x="690" y="610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3" name="Text Box 854"/>
            <p:cNvSpPr txBox="1">
              <a:spLocks noChangeArrowheads="1"/>
            </p:cNvSpPr>
            <p:nvPr/>
          </p:nvSpPr>
          <p:spPr bwMode="auto">
            <a:xfrm>
              <a:off x="1076" y="56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4" name="Text Box 855"/>
            <p:cNvSpPr txBox="1">
              <a:spLocks noChangeArrowheads="1"/>
            </p:cNvSpPr>
            <p:nvPr/>
          </p:nvSpPr>
          <p:spPr bwMode="auto">
            <a:xfrm>
              <a:off x="1076" y="60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765" name="Text Box 856"/>
            <p:cNvSpPr txBox="1">
              <a:spLocks noChangeArrowheads="1"/>
            </p:cNvSpPr>
            <p:nvPr/>
          </p:nvSpPr>
          <p:spPr bwMode="auto">
            <a:xfrm>
              <a:off x="282"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66" name="Text Box 857"/>
            <p:cNvSpPr txBox="1">
              <a:spLocks noChangeArrowheads="1"/>
            </p:cNvSpPr>
            <p:nvPr/>
          </p:nvSpPr>
          <p:spPr bwMode="auto">
            <a:xfrm>
              <a:off x="689"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67" name="Line 858"/>
            <p:cNvSpPr>
              <a:spLocks noChangeShapeType="1"/>
            </p:cNvSpPr>
            <p:nvPr/>
          </p:nvSpPr>
          <p:spPr bwMode="auto">
            <a:xfrm rot="5400000">
              <a:off x="304" y="531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68" name="Line 859"/>
            <p:cNvSpPr>
              <a:spLocks noChangeShapeType="1"/>
            </p:cNvSpPr>
            <p:nvPr/>
          </p:nvSpPr>
          <p:spPr bwMode="auto">
            <a:xfrm rot="5400000">
              <a:off x="712" y="53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69" name="Text Box 860"/>
            <p:cNvSpPr txBox="1">
              <a:spLocks noChangeArrowheads="1"/>
            </p:cNvSpPr>
            <p:nvPr/>
          </p:nvSpPr>
          <p:spPr bwMode="auto">
            <a:xfrm>
              <a:off x="1065" y="495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70" name="Line 861"/>
            <p:cNvSpPr>
              <a:spLocks noChangeShapeType="1"/>
            </p:cNvSpPr>
            <p:nvPr/>
          </p:nvSpPr>
          <p:spPr bwMode="auto">
            <a:xfrm flipH="1">
              <a:off x="930" y="514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71" name="Text Box 862"/>
            <p:cNvSpPr txBox="1">
              <a:spLocks noChangeArrowheads="1"/>
            </p:cNvSpPr>
            <p:nvPr/>
          </p:nvSpPr>
          <p:spPr bwMode="auto">
            <a:xfrm>
              <a:off x="317"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72" name="Text Box 863"/>
            <p:cNvSpPr txBox="1">
              <a:spLocks noChangeArrowheads="1"/>
            </p:cNvSpPr>
            <p:nvPr/>
          </p:nvSpPr>
          <p:spPr bwMode="auto">
            <a:xfrm>
              <a:off x="702" y="649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73" name="Line 864"/>
            <p:cNvSpPr>
              <a:spLocks noChangeShapeType="1"/>
            </p:cNvSpPr>
            <p:nvPr/>
          </p:nvSpPr>
          <p:spPr bwMode="auto">
            <a:xfrm rot="-5400000">
              <a:off x="294"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74" name="Line 865"/>
            <p:cNvSpPr>
              <a:spLocks noChangeShapeType="1"/>
            </p:cNvSpPr>
            <p:nvPr/>
          </p:nvSpPr>
          <p:spPr bwMode="auto">
            <a:xfrm rot="-5400000">
              <a:off x="725" y="64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75" name="Text Box 866"/>
            <p:cNvSpPr txBox="1">
              <a:spLocks noChangeArrowheads="1"/>
            </p:cNvSpPr>
            <p:nvPr/>
          </p:nvSpPr>
          <p:spPr bwMode="auto">
            <a:xfrm>
              <a:off x="1072"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76" name="Text Box 867"/>
            <p:cNvSpPr txBox="1">
              <a:spLocks noChangeArrowheads="1"/>
            </p:cNvSpPr>
            <p:nvPr/>
          </p:nvSpPr>
          <p:spPr bwMode="auto">
            <a:xfrm>
              <a:off x="1457" y="650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777" name="Line 868"/>
            <p:cNvSpPr>
              <a:spLocks noChangeShapeType="1"/>
            </p:cNvSpPr>
            <p:nvPr/>
          </p:nvSpPr>
          <p:spPr bwMode="auto">
            <a:xfrm rot="-5400000">
              <a:off x="1116" y="651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78" name="Line 869"/>
            <p:cNvSpPr>
              <a:spLocks noChangeShapeType="1"/>
            </p:cNvSpPr>
            <p:nvPr/>
          </p:nvSpPr>
          <p:spPr bwMode="auto">
            <a:xfrm flipH="1" flipV="1">
              <a:off x="1321" y="63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79" name="Text Box 870"/>
            <p:cNvSpPr txBox="1">
              <a:spLocks noChangeArrowheads="1"/>
            </p:cNvSpPr>
            <p:nvPr/>
          </p:nvSpPr>
          <p:spPr bwMode="auto">
            <a:xfrm>
              <a:off x="278"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80" name="Text Box 871"/>
            <p:cNvSpPr txBox="1">
              <a:spLocks noChangeArrowheads="1"/>
            </p:cNvSpPr>
            <p:nvPr/>
          </p:nvSpPr>
          <p:spPr bwMode="auto">
            <a:xfrm>
              <a:off x="685" y="45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81" name="Line 872"/>
            <p:cNvSpPr>
              <a:spLocks noChangeShapeType="1"/>
            </p:cNvSpPr>
            <p:nvPr/>
          </p:nvSpPr>
          <p:spPr bwMode="auto">
            <a:xfrm rot="5400000">
              <a:off x="300" y="492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2" name="Line 873"/>
            <p:cNvSpPr>
              <a:spLocks noChangeShapeType="1"/>
            </p:cNvSpPr>
            <p:nvPr/>
          </p:nvSpPr>
          <p:spPr bwMode="auto">
            <a:xfrm rot="5400000">
              <a:off x="708" y="492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3" name="Text Box 874"/>
            <p:cNvSpPr txBox="1">
              <a:spLocks noChangeArrowheads="1"/>
            </p:cNvSpPr>
            <p:nvPr/>
          </p:nvSpPr>
          <p:spPr bwMode="auto">
            <a:xfrm>
              <a:off x="1065" y="45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84" name="Line 875"/>
            <p:cNvSpPr>
              <a:spLocks noChangeShapeType="1"/>
            </p:cNvSpPr>
            <p:nvPr/>
          </p:nvSpPr>
          <p:spPr bwMode="auto">
            <a:xfrm flipH="1">
              <a:off x="952" y="474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5" name="Text Box 876"/>
            <p:cNvSpPr txBox="1">
              <a:spLocks noChangeArrowheads="1"/>
            </p:cNvSpPr>
            <p:nvPr/>
          </p:nvSpPr>
          <p:spPr bwMode="auto">
            <a:xfrm>
              <a:off x="1473" y="45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86" name="Text Box 877"/>
            <p:cNvSpPr txBox="1">
              <a:spLocks noChangeArrowheads="1"/>
            </p:cNvSpPr>
            <p:nvPr/>
          </p:nvSpPr>
          <p:spPr bwMode="auto">
            <a:xfrm>
              <a:off x="1473" y="49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87" name="Line 878"/>
            <p:cNvSpPr>
              <a:spLocks noChangeShapeType="1"/>
            </p:cNvSpPr>
            <p:nvPr/>
          </p:nvSpPr>
          <p:spPr bwMode="auto">
            <a:xfrm flipH="1">
              <a:off x="1315" y="47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8" name="Line 879"/>
            <p:cNvSpPr>
              <a:spLocks noChangeShapeType="1"/>
            </p:cNvSpPr>
            <p:nvPr/>
          </p:nvSpPr>
          <p:spPr bwMode="auto">
            <a:xfrm flipH="1">
              <a:off x="1338" y="515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9" name="Text Box 880"/>
            <p:cNvSpPr txBox="1">
              <a:spLocks noChangeArrowheads="1"/>
            </p:cNvSpPr>
            <p:nvPr/>
          </p:nvSpPr>
          <p:spPr bwMode="auto">
            <a:xfrm>
              <a:off x="1882" y="648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790" name="Line 881"/>
            <p:cNvSpPr>
              <a:spLocks noChangeShapeType="1"/>
            </p:cNvSpPr>
            <p:nvPr/>
          </p:nvSpPr>
          <p:spPr bwMode="auto">
            <a:xfrm flipH="1">
              <a:off x="1700" y="667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791" name="Group 985"/>
          <p:cNvGrpSpPr>
            <a:grpSpLocks/>
          </p:cNvGrpSpPr>
          <p:nvPr/>
        </p:nvGrpSpPr>
        <p:grpSpPr bwMode="auto">
          <a:xfrm>
            <a:off x="179512" y="699542"/>
            <a:ext cx="4470400" cy="3679825"/>
            <a:chOff x="278" y="5036"/>
            <a:chExt cx="2816" cy="2318"/>
          </a:xfrm>
        </p:grpSpPr>
        <p:sp>
          <p:nvSpPr>
            <p:cNvPr id="792" name="Rectangle 883"/>
            <p:cNvSpPr>
              <a:spLocks noChangeArrowheads="1"/>
            </p:cNvSpPr>
            <p:nvPr/>
          </p:nvSpPr>
          <p:spPr bwMode="auto">
            <a:xfrm>
              <a:off x="282" y="504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3" name="Rectangle 884"/>
            <p:cNvSpPr>
              <a:spLocks noChangeArrowheads="1"/>
            </p:cNvSpPr>
            <p:nvPr/>
          </p:nvSpPr>
          <p:spPr bwMode="auto">
            <a:xfrm>
              <a:off x="683" y="504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4" name="Rectangle 885"/>
            <p:cNvSpPr>
              <a:spLocks noChangeArrowheads="1"/>
            </p:cNvSpPr>
            <p:nvPr/>
          </p:nvSpPr>
          <p:spPr bwMode="auto">
            <a:xfrm>
              <a:off x="1085" y="504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5" name="Rectangle 886"/>
            <p:cNvSpPr>
              <a:spLocks noChangeArrowheads="1"/>
            </p:cNvSpPr>
            <p:nvPr/>
          </p:nvSpPr>
          <p:spPr bwMode="auto">
            <a:xfrm>
              <a:off x="1487" y="504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6" name="Rectangle 887"/>
            <p:cNvSpPr>
              <a:spLocks noChangeArrowheads="1"/>
            </p:cNvSpPr>
            <p:nvPr/>
          </p:nvSpPr>
          <p:spPr bwMode="auto">
            <a:xfrm>
              <a:off x="1888" y="5041"/>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7" name="Rectangle 888"/>
            <p:cNvSpPr>
              <a:spLocks noChangeArrowheads="1"/>
            </p:cNvSpPr>
            <p:nvPr/>
          </p:nvSpPr>
          <p:spPr bwMode="auto">
            <a:xfrm>
              <a:off x="2290" y="50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8" name="Rectangle 889"/>
            <p:cNvSpPr>
              <a:spLocks noChangeArrowheads="1"/>
            </p:cNvSpPr>
            <p:nvPr/>
          </p:nvSpPr>
          <p:spPr bwMode="auto">
            <a:xfrm>
              <a:off x="2693" y="504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9" name="Rectangle 890"/>
            <p:cNvSpPr>
              <a:spLocks noChangeArrowheads="1"/>
            </p:cNvSpPr>
            <p:nvPr/>
          </p:nvSpPr>
          <p:spPr bwMode="auto">
            <a:xfrm>
              <a:off x="282" y="54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0" name="Rectangle 891"/>
            <p:cNvSpPr>
              <a:spLocks noChangeArrowheads="1"/>
            </p:cNvSpPr>
            <p:nvPr/>
          </p:nvSpPr>
          <p:spPr bwMode="auto">
            <a:xfrm>
              <a:off x="683" y="5427"/>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1" name="Rectangle 892"/>
            <p:cNvSpPr>
              <a:spLocks noChangeArrowheads="1"/>
            </p:cNvSpPr>
            <p:nvPr/>
          </p:nvSpPr>
          <p:spPr bwMode="auto">
            <a:xfrm>
              <a:off x="1085" y="54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2" name="Rectangle 893"/>
            <p:cNvSpPr>
              <a:spLocks noChangeArrowheads="1"/>
            </p:cNvSpPr>
            <p:nvPr/>
          </p:nvSpPr>
          <p:spPr bwMode="auto">
            <a:xfrm>
              <a:off x="1487" y="5427"/>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3" name="Rectangle 894"/>
            <p:cNvSpPr>
              <a:spLocks noChangeArrowheads="1"/>
            </p:cNvSpPr>
            <p:nvPr/>
          </p:nvSpPr>
          <p:spPr bwMode="auto">
            <a:xfrm>
              <a:off x="1888" y="5427"/>
              <a:ext cx="400"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4" name="Rectangle 895"/>
            <p:cNvSpPr>
              <a:spLocks noChangeArrowheads="1"/>
            </p:cNvSpPr>
            <p:nvPr/>
          </p:nvSpPr>
          <p:spPr bwMode="auto">
            <a:xfrm>
              <a:off x="2290" y="54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5" name="Rectangle 896"/>
            <p:cNvSpPr>
              <a:spLocks noChangeArrowheads="1"/>
            </p:cNvSpPr>
            <p:nvPr/>
          </p:nvSpPr>
          <p:spPr bwMode="auto">
            <a:xfrm>
              <a:off x="2693" y="542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6" name="Rectangle 897"/>
            <p:cNvSpPr>
              <a:spLocks noChangeArrowheads="1"/>
            </p:cNvSpPr>
            <p:nvPr/>
          </p:nvSpPr>
          <p:spPr bwMode="auto">
            <a:xfrm>
              <a:off x="282" y="581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7" name="Rectangle 898"/>
            <p:cNvSpPr>
              <a:spLocks noChangeArrowheads="1"/>
            </p:cNvSpPr>
            <p:nvPr/>
          </p:nvSpPr>
          <p:spPr bwMode="auto">
            <a:xfrm>
              <a:off x="683" y="581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8" name="Rectangle 899"/>
            <p:cNvSpPr>
              <a:spLocks noChangeArrowheads="1"/>
            </p:cNvSpPr>
            <p:nvPr/>
          </p:nvSpPr>
          <p:spPr bwMode="auto">
            <a:xfrm>
              <a:off x="1085" y="58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9" name="Rectangle 900"/>
            <p:cNvSpPr>
              <a:spLocks noChangeArrowheads="1"/>
            </p:cNvSpPr>
            <p:nvPr/>
          </p:nvSpPr>
          <p:spPr bwMode="auto">
            <a:xfrm>
              <a:off x="1487" y="58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0" name="Rectangle 901"/>
            <p:cNvSpPr>
              <a:spLocks noChangeArrowheads="1"/>
            </p:cNvSpPr>
            <p:nvPr/>
          </p:nvSpPr>
          <p:spPr bwMode="auto">
            <a:xfrm>
              <a:off x="1888" y="5812"/>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1" name="Rectangle 902"/>
            <p:cNvSpPr>
              <a:spLocks noChangeArrowheads="1"/>
            </p:cNvSpPr>
            <p:nvPr/>
          </p:nvSpPr>
          <p:spPr bwMode="auto">
            <a:xfrm>
              <a:off x="2290" y="58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2" name="Rectangle 903"/>
            <p:cNvSpPr>
              <a:spLocks noChangeArrowheads="1"/>
            </p:cNvSpPr>
            <p:nvPr/>
          </p:nvSpPr>
          <p:spPr bwMode="auto">
            <a:xfrm>
              <a:off x="2693" y="581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3" name="Rectangle 904"/>
            <p:cNvSpPr>
              <a:spLocks noChangeArrowheads="1"/>
            </p:cNvSpPr>
            <p:nvPr/>
          </p:nvSpPr>
          <p:spPr bwMode="auto">
            <a:xfrm>
              <a:off x="282" y="61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4" name="Rectangle 905"/>
            <p:cNvSpPr>
              <a:spLocks noChangeArrowheads="1"/>
            </p:cNvSpPr>
            <p:nvPr/>
          </p:nvSpPr>
          <p:spPr bwMode="auto">
            <a:xfrm>
              <a:off x="683" y="61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5" name="Rectangle 906"/>
            <p:cNvSpPr>
              <a:spLocks noChangeArrowheads="1"/>
            </p:cNvSpPr>
            <p:nvPr/>
          </p:nvSpPr>
          <p:spPr bwMode="auto">
            <a:xfrm>
              <a:off x="1085" y="619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6" name="Rectangle 907"/>
            <p:cNvSpPr>
              <a:spLocks noChangeArrowheads="1"/>
            </p:cNvSpPr>
            <p:nvPr/>
          </p:nvSpPr>
          <p:spPr bwMode="auto">
            <a:xfrm>
              <a:off x="1487" y="61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7" name="Rectangle 908"/>
            <p:cNvSpPr>
              <a:spLocks noChangeArrowheads="1"/>
            </p:cNvSpPr>
            <p:nvPr/>
          </p:nvSpPr>
          <p:spPr bwMode="auto">
            <a:xfrm>
              <a:off x="1888" y="619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8" name="Rectangle 909"/>
            <p:cNvSpPr>
              <a:spLocks noChangeArrowheads="1"/>
            </p:cNvSpPr>
            <p:nvPr/>
          </p:nvSpPr>
          <p:spPr bwMode="auto">
            <a:xfrm>
              <a:off x="2290" y="61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9" name="Rectangle 910"/>
            <p:cNvSpPr>
              <a:spLocks noChangeArrowheads="1"/>
            </p:cNvSpPr>
            <p:nvPr/>
          </p:nvSpPr>
          <p:spPr bwMode="auto">
            <a:xfrm>
              <a:off x="2693" y="619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0" name="Rectangle 911"/>
            <p:cNvSpPr>
              <a:spLocks noChangeArrowheads="1"/>
            </p:cNvSpPr>
            <p:nvPr/>
          </p:nvSpPr>
          <p:spPr bwMode="auto">
            <a:xfrm>
              <a:off x="282" y="65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1" name="Rectangle 912"/>
            <p:cNvSpPr>
              <a:spLocks noChangeArrowheads="1"/>
            </p:cNvSpPr>
            <p:nvPr/>
          </p:nvSpPr>
          <p:spPr bwMode="auto">
            <a:xfrm>
              <a:off x="683" y="6584"/>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2" name="Rectangle 913"/>
            <p:cNvSpPr>
              <a:spLocks noChangeArrowheads="1"/>
            </p:cNvSpPr>
            <p:nvPr/>
          </p:nvSpPr>
          <p:spPr bwMode="auto">
            <a:xfrm>
              <a:off x="1085" y="658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3" name="Rectangle 914"/>
            <p:cNvSpPr>
              <a:spLocks noChangeArrowheads="1"/>
            </p:cNvSpPr>
            <p:nvPr/>
          </p:nvSpPr>
          <p:spPr bwMode="auto">
            <a:xfrm>
              <a:off x="1487" y="65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4" name="Rectangle 915"/>
            <p:cNvSpPr>
              <a:spLocks noChangeArrowheads="1"/>
            </p:cNvSpPr>
            <p:nvPr/>
          </p:nvSpPr>
          <p:spPr bwMode="auto">
            <a:xfrm>
              <a:off x="1888" y="658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5" name="Rectangle 916"/>
            <p:cNvSpPr>
              <a:spLocks noChangeArrowheads="1"/>
            </p:cNvSpPr>
            <p:nvPr/>
          </p:nvSpPr>
          <p:spPr bwMode="auto">
            <a:xfrm>
              <a:off x="2290" y="65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6" name="Rectangle 917"/>
            <p:cNvSpPr>
              <a:spLocks noChangeArrowheads="1"/>
            </p:cNvSpPr>
            <p:nvPr/>
          </p:nvSpPr>
          <p:spPr bwMode="auto">
            <a:xfrm>
              <a:off x="2693" y="658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7" name="Rectangle 918"/>
            <p:cNvSpPr>
              <a:spLocks noChangeArrowheads="1"/>
            </p:cNvSpPr>
            <p:nvPr/>
          </p:nvSpPr>
          <p:spPr bwMode="auto">
            <a:xfrm>
              <a:off x="282" y="69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8" name="Rectangle 919"/>
            <p:cNvSpPr>
              <a:spLocks noChangeArrowheads="1"/>
            </p:cNvSpPr>
            <p:nvPr/>
          </p:nvSpPr>
          <p:spPr bwMode="auto">
            <a:xfrm>
              <a:off x="683" y="69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9" name="Rectangle 920"/>
            <p:cNvSpPr>
              <a:spLocks noChangeArrowheads="1"/>
            </p:cNvSpPr>
            <p:nvPr/>
          </p:nvSpPr>
          <p:spPr bwMode="auto">
            <a:xfrm>
              <a:off x="1085" y="69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0" name="Rectangle 921"/>
            <p:cNvSpPr>
              <a:spLocks noChangeArrowheads="1"/>
            </p:cNvSpPr>
            <p:nvPr/>
          </p:nvSpPr>
          <p:spPr bwMode="auto">
            <a:xfrm>
              <a:off x="1487" y="69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1" name="Rectangle 922"/>
            <p:cNvSpPr>
              <a:spLocks noChangeArrowheads="1"/>
            </p:cNvSpPr>
            <p:nvPr/>
          </p:nvSpPr>
          <p:spPr bwMode="auto">
            <a:xfrm>
              <a:off x="1888" y="69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2" name="Rectangle 923"/>
            <p:cNvSpPr>
              <a:spLocks noChangeArrowheads="1"/>
            </p:cNvSpPr>
            <p:nvPr/>
          </p:nvSpPr>
          <p:spPr bwMode="auto">
            <a:xfrm>
              <a:off x="2290" y="69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3" name="Rectangle 924"/>
            <p:cNvSpPr>
              <a:spLocks noChangeArrowheads="1"/>
            </p:cNvSpPr>
            <p:nvPr/>
          </p:nvSpPr>
          <p:spPr bwMode="auto">
            <a:xfrm>
              <a:off x="2693" y="69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4" name="Rectangle 925"/>
            <p:cNvSpPr>
              <a:spLocks noChangeArrowheads="1"/>
            </p:cNvSpPr>
            <p:nvPr/>
          </p:nvSpPr>
          <p:spPr bwMode="auto">
            <a:xfrm>
              <a:off x="683" y="619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5" name="Text Box 926"/>
            <p:cNvSpPr txBox="1">
              <a:spLocks noChangeArrowheads="1"/>
            </p:cNvSpPr>
            <p:nvPr/>
          </p:nvSpPr>
          <p:spPr bwMode="auto">
            <a:xfrm>
              <a:off x="683" y="6262"/>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836" name="Text Box 927"/>
            <p:cNvSpPr txBox="1">
              <a:spLocks noChangeArrowheads="1"/>
            </p:cNvSpPr>
            <p:nvPr/>
          </p:nvSpPr>
          <p:spPr bwMode="auto">
            <a:xfrm>
              <a:off x="2709" y="5853"/>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837" name="Rectangle 928"/>
            <p:cNvSpPr>
              <a:spLocks noChangeArrowheads="1"/>
            </p:cNvSpPr>
            <p:nvPr/>
          </p:nvSpPr>
          <p:spPr bwMode="auto">
            <a:xfrm>
              <a:off x="1086" y="581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8" name="Rectangle 929"/>
            <p:cNvSpPr>
              <a:spLocks noChangeArrowheads="1"/>
            </p:cNvSpPr>
            <p:nvPr/>
          </p:nvSpPr>
          <p:spPr bwMode="auto">
            <a:xfrm>
              <a:off x="1487" y="58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9" name="Rectangle 930"/>
            <p:cNvSpPr>
              <a:spLocks noChangeArrowheads="1"/>
            </p:cNvSpPr>
            <p:nvPr/>
          </p:nvSpPr>
          <p:spPr bwMode="auto">
            <a:xfrm>
              <a:off x="1086" y="581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0" name="Rectangle 931"/>
            <p:cNvSpPr>
              <a:spLocks noChangeArrowheads="1"/>
            </p:cNvSpPr>
            <p:nvPr/>
          </p:nvSpPr>
          <p:spPr bwMode="auto">
            <a:xfrm>
              <a:off x="1487" y="61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1" name="Rectangle 932"/>
            <p:cNvSpPr>
              <a:spLocks noChangeArrowheads="1"/>
            </p:cNvSpPr>
            <p:nvPr/>
          </p:nvSpPr>
          <p:spPr bwMode="auto">
            <a:xfrm>
              <a:off x="1487" y="65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2" name="Rectangle 933"/>
            <p:cNvSpPr>
              <a:spLocks noChangeArrowheads="1"/>
            </p:cNvSpPr>
            <p:nvPr/>
          </p:nvSpPr>
          <p:spPr bwMode="auto">
            <a:xfrm>
              <a:off x="1889" y="65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3" name="Rectangle 934"/>
            <p:cNvSpPr>
              <a:spLocks noChangeArrowheads="1"/>
            </p:cNvSpPr>
            <p:nvPr/>
          </p:nvSpPr>
          <p:spPr bwMode="auto">
            <a:xfrm>
              <a:off x="2291" y="658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4" name="Rectangle 935"/>
            <p:cNvSpPr>
              <a:spLocks noChangeArrowheads="1"/>
            </p:cNvSpPr>
            <p:nvPr/>
          </p:nvSpPr>
          <p:spPr bwMode="auto">
            <a:xfrm>
              <a:off x="2291" y="619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5" name="Line 936"/>
            <p:cNvSpPr>
              <a:spLocks noChangeShapeType="1"/>
            </p:cNvSpPr>
            <p:nvPr/>
          </p:nvSpPr>
          <p:spPr bwMode="auto">
            <a:xfrm>
              <a:off x="485" y="601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46" name="Line 937"/>
            <p:cNvSpPr>
              <a:spLocks noChangeShapeType="1"/>
            </p:cNvSpPr>
            <p:nvPr/>
          </p:nvSpPr>
          <p:spPr bwMode="auto">
            <a:xfrm flipV="1">
              <a:off x="485" y="64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47" name="Line 938"/>
            <p:cNvSpPr>
              <a:spLocks noChangeShapeType="1"/>
            </p:cNvSpPr>
            <p:nvPr/>
          </p:nvSpPr>
          <p:spPr bwMode="auto">
            <a:xfrm flipH="1" flipV="1">
              <a:off x="916" y="644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48" name="Line 939"/>
            <p:cNvSpPr>
              <a:spLocks noChangeShapeType="1"/>
            </p:cNvSpPr>
            <p:nvPr/>
          </p:nvSpPr>
          <p:spPr bwMode="auto">
            <a:xfrm>
              <a:off x="484" y="64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49" name="Line 940"/>
            <p:cNvSpPr>
              <a:spLocks noChangeShapeType="1"/>
            </p:cNvSpPr>
            <p:nvPr/>
          </p:nvSpPr>
          <p:spPr bwMode="auto">
            <a:xfrm flipH="1">
              <a:off x="916" y="640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50" name="Line 941"/>
            <p:cNvSpPr>
              <a:spLocks noChangeShapeType="1"/>
            </p:cNvSpPr>
            <p:nvPr/>
          </p:nvSpPr>
          <p:spPr bwMode="auto">
            <a:xfrm rot="5400000">
              <a:off x="711" y="61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51" name="Line 942"/>
            <p:cNvSpPr>
              <a:spLocks noChangeShapeType="1"/>
            </p:cNvSpPr>
            <p:nvPr/>
          </p:nvSpPr>
          <p:spPr bwMode="auto">
            <a:xfrm rot="-5400000">
              <a:off x="711" y="662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52" name="Text Box 943"/>
            <p:cNvSpPr txBox="1">
              <a:spLocks noChangeArrowheads="1"/>
            </p:cNvSpPr>
            <p:nvPr/>
          </p:nvSpPr>
          <p:spPr bwMode="auto">
            <a:xfrm>
              <a:off x="282" y="57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3" name="Text Box 944"/>
            <p:cNvSpPr txBox="1">
              <a:spLocks noChangeArrowheads="1"/>
            </p:cNvSpPr>
            <p:nvPr/>
          </p:nvSpPr>
          <p:spPr bwMode="auto">
            <a:xfrm>
              <a:off x="667" y="57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4" name="Text Box 945"/>
            <p:cNvSpPr txBox="1">
              <a:spLocks noChangeArrowheads="1"/>
            </p:cNvSpPr>
            <p:nvPr/>
          </p:nvSpPr>
          <p:spPr bwMode="auto">
            <a:xfrm>
              <a:off x="304" y="61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5" name="Text Box 946"/>
            <p:cNvSpPr txBox="1">
              <a:spLocks noChangeArrowheads="1"/>
            </p:cNvSpPr>
            <p:nvPr/>
          </p:nvSpPr>
          <p:spPr bwMode="auto">
            <a:xfrm>
              <a:off x="305" y="65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6" name="Text Box 947"/>
            <p:cNvSpPr txBox="1">
              <a:spLocks noChangeArrowheads="1"/>
            </p:cNvSpPr>
            <p:nvPr/>
          </p:nvSpPr>
          <p:spPr bwMode="auto">
            <a:xfrm>
              <a:off x="690" y="65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7" name="Text Box 948"/>
            <p:cNvSpPr txBox="1">
              <a:spLocks noChangeArrowheads="1"/>
            </p:cNvSpPr>
            <p:nvPr/>
          </p:nvSpPr>
          <p:spPr bwMode="auto">
            <a:xfrm>
              <a:off x="1076" y="617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8" name="Text Box 949"/>
            <p:cNvSpPr txBox="1">
              <a:spLocks noChangeArrowheads="1"/>
            </p:cNvSpPr>
            <p:nvPr/>
          </p:nvSpPr>
          <p:spPr bwMode="auto">
            <a:xfrm>
              <a:off x="1076" y="655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859" name="Text Box 950"/>
            <p:cNvSpPr txBox="1">
              <a:spLocks noChangeArrowheads="1"/>
            </p:cNvSpPr>
            <p:nvPr/>
          </p:nvSpPr>
          <p:spPr bwMode="auto">
            <a:xfrm>
              <a:off x="282"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60" name="Text Box 951"/>
            <p:cNvSpPr txBox="1">
              <a:spLocks noChangeArrowheads="1"/>
            </p:cNvSpPr>
            <p:nvPr/>
          </p:nvSpPr>
          <p:spPr bwMode="auto">
            <a:xfrm>
              <a:off x="689"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61" name="Line 952"/>
            <p:cNvSpPr>
              <a:spLocks noChangeShapeType="1"/>
            </p:cNvSpPr>
            <p:nvPr/>
          </p:nvSpPr>
          <p:spPr bwMode="auto">
            <a:xfrm rot="5400000">
              <a:off x="304" y="579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62" name="Line 953"/>
            <p:cNvSpPr>
              <a:spLocks noChangeShapeType="1"/>
            </p:cNvSpPr>
            <p:nvPr/>
          </p:nvSpPr>
          <p:spPr bwMode="auto">
            <a:xfrm rot="5400000">
              <a:off x="712" y="579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63" name="Text Box 954"/>
            <p:cNvSpPr txBox="1">
              <a:spLocks noChangeArrowheads="1"/>
            </p:cNvSpPr>
            <p:nvPr/>
          </p:nvSpPr>
          <p:spPr bwMode="auto">
            <a:xfrm>
              <a:off x="1065" y="542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64" name="Line 955"/>
            <p:cNvSpPr>
              <a:spLocks noChangeShapeType="1"/>
            </p:cNvSpPr>
            <p:nvPr/>
          </p:nvSpPr>
          <p:spPr bwMode="auto">
            <a:xfrm flipH="1">
              <a:off x="930" y="562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65" name="Text Box 956"/>
            <p:cNvSpPr txBox="1">
              <a:spLocks noChangeArrowheads="1"/>
            </p:cNvSpPr>
            <p:nvPr/>
          </p:nvSpPr>
          <p:spPr bwMode="auto">
            <a:xfrm>
              <a:off x="317" y="697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66" name="Text Box 957"/>
            <p:cNvSpPr txBox="1">
              <a:spLocks noChangeArrowheads="1"/>
            </p:cNvSpPr>
            <p:nvPr/>
          </p:nvSpPr>
          <p:spPr bwMode="auto">
            <a:xfrm>
              <a:off x="702" y="697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67" name="Line 958"/>
            <p:cNvSpPr>
              <a:spLocks noChangeShapeType="1"/>
            </p:cNvSpPr>
            <p:nvPr/>
          </p:nvSpPr>
          <p:spPr bwMode="auto">
            <a:xfrm rot="-5400000">
              <a:off x="294" y="69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68" name="Line 959"/>
            <p:cNvSpPr>
              <a:spLocks noChangeShapeType="1"/>
            </p:cNvSpPr>
            <p:nvPr/>
          </p:nvSpPr>
          <p:spPr bwMode="auto">
            <a:xfrm rot="-5400000">
              <a:off x="725" y="69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69" name="Text Box 960"/>
            <p:cNvSpPr txBox="1">
              <a:spLocks noChangeArrowheads="1"/>
            </p:cNvSpPr>
            <p:nvPr/>
          </p:nvSpPr>
          <p:spPr bwMode="auto">
            <a:xfrm>
              <a:off x="1072" y="698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70" name="Text Box 961"/>
            <p:cNvSpPr txBox="1">
              <a:spLocks noChangeArrowheads="1"/>
            </p:cNvSpPr>
            <p:nvPr/>
          </p:nvSpPr>
          <p:spPr bwMode="auto">
            <a:xfrm>
              <a:off x="1457" y="698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871" name="Line 962"/>
            <p:cNvSpPr>
              <a:spLocks noChangeShapeType="1"/>
            </p:cNvSpPr>
            <p:nvPr/>
          </p:nvSpPr>
          <p:spPr bwMode="auto">
            <a:xfrm rot="-5400000">
              <a:off x="1116" y="69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72" name="Line 963"/>
            <p:cNvSpPr>
              <a:spLocks noChangeShapeType="1"/>
            </p:cNvSpPr>
            <p:nvPr/>
          </p:nvSpPr>
          <p:spPr bwMode="auto">
            <a:xfrm flipH="1" flipV="1">
              <a:off x="1321" y="680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73" name="Text Box 964"/>
            <p:cNvSpPr txBox="1">
              <a:spLocks noChangeArrowheads="1"/>
            </p:cNvSpPr>
            <p:nvPr/>
          </p:nvSpPr>
          <p:spPr bwMode="auto">
            <a:xfrm>
              <a:off x="278" y="50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74" name="Text Box 965"/>
            <p:cNvSpPr txBox="1">
              <a:spLocks noChangeArrowheads="1"/>
            </p:cNvSpPr>
            <p:nvPr/>
          </p:nvSpPr>
          <p:spPr bwMode="auto">
            <a:xfrm>
              <a:off x="685" y="50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75" name="Line 966"/>
            <p:cNvSpPr>
              <a:spLocks noChangeShapeType="1"/>
            </p:cNvSpPr>
            <p:nvPr/>
          </p:nvSpPr>
          <p:spPr bwMode="auto">
            <a:xfrm rot="5400000">
              <a:off x="300" y="540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76" name="Line 967"/>
            <p:cNvSpPr>
              <a:spLocks noChangeShapeType="1"/>
            </p:cNvSpPr>
            <p:nvPr/>
          </p:nvSpPr>
          <p:spPr bwMode="auto">
            <a:xfrm rot="5400000">
              <a:off x="708" y="539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77" name="Text Box 968"/>
            <p:cNvSpPr txBox="1">
              <a:spLocks noChangeArrowheads="1"/>
            </p:cNvSpPr>
            <p:nvPr/>
          </p:nvSpPr>
          <p:spPr bwMode="auto">
            <a:xfrm>
              <a:off x="1065" y="504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78" name="Line 969"/>
            <p:cNvSpPr>
              <a:spLocks noChangeShapeType="1"/>
            </p:cNvSpPr>
            <p:nvPr/>
          </p:nvSpPr>
          <p:spPr bwMode="auto">
            <a:xfrm flipH="1">
              <a:off x="952" y="522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79" name="Text Box 970"/>
            <p:cNvSpPr txBox="1">
              <a:spLocks noChangeArrowheads="1"/>
            </p:cNvSpPr>
            <p:nvPr/>
          </p:nvSpPr>
          <p:spPr bwMode="auto">
            <a:xfrm>
              <a:off x="1473" y="504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80" name="Text Box 971"/>
            <p:cNvSpPr txBox="1">
              <a:spLocks noChangeArrowheads="1"/>
            </p:cNvSpPr>
            <p:nvPr/>
          </p:nvSpPr>
          <p:spPr bwMode="auto">
            <a:xfrm>
              <a:off x="1473"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81" name="Line 972"/>
            <p:cNvSpPr>
              <a:spLocks noChangeShapeType="1"/>
            </p:cNvSpPr>
            <p:nvPr/>
          </p:nvSpPr>
          <p:spPr bwMode="auto">
            <a:xfrm flipH="1">
              <a:off x="1315" y="526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82" name="Line 973"/>
            <p:cNvSpPr>
              <a:spLocks noChangeShapeType="1"/>
            </p:cNvSpPr>
            <p:nvPr/>
          </p:nvSpPr>
          <p:spPr bwMode="auto">
            <a:xfrm flipH="1">
              <a:off x="1338" y="563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83" name="Text Box 974"/>
            <p:cNvSpPr txBox="1">
              <a:spLocks noChangeArrowheads="1"/>
            </p:cNvSpPr>
            <p:nvPr/>
          </p:nvSpPr>
          <p:spPr bwMode="auto">
            <a:xfrm>
              <a:off x="1882" y="696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884" name="Line 975"/>
            <p:cNvSpPr>
              <a:spLocks noChangeShapeType="1"/>
            </p:cNvSpPr>
            <p:nvPr/>
          </p:nvSpPr>
          <p:spPr bwMode="auto">
            <a:xfrm flipH="1">
              <a:off x="1700" y="715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85" name="Text Box 976"/>
            <p:cNvSpPr txBox="1">
              <a:spLocks noChangeArrowheads="1"/>
            </p:cNvSpPr>
            <p:nvPr/>
          </p:nvSpPr>
          <p:spPr bwMode="auto">
            <a:xfrm>
              <a:off x="1882" y="50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886" name="Text Box 977"/>
            <p:cNvSpPr txBox="1">
              <a:spLocks noChangeArrowheads="1"/>
            </p:cNvSpPr>
            <p:nvPr/>
          </p:nvSpPr>
          <p:spPr bwMode="auto">
            <a:xfrm>
              <a:off x="1882"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887" name="Text Box 978"/>
            <p:cNvSpPr txBox="1">
              <a:spLocks noChangeArrowheads="1"/>
            </p:cNvSpPr>
            <p:nvPr/>
          </p:nvSpPr>
          <p:spPr bwMode="auto">
            <a:xfrm>
              <a:off x="1882" y="58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888" name="Line 980"/>
            <p:cNvSpPr>
              <a:spLocks noChangeShapeType="1"/>
            </p:cNvSpPr>
            <p:nvPr/>
          </p:nvSpPr>
          <p:spPr bwMode="auto">
            <a:xfrm flipH="1">
              <a:off x="1723" y="524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89" name="Line 981"/>
            <p:cNvSpPr>
              <a:spLocks noChangeShapeType="1"/>
            </p:cNvSpPr>
            <p:nvPr/>
          </p:nvSpPr>
          <p:spPr bwMode="auto">
            <a:xfrm flipH="1" flipV="1">
              <a:off x="1723" y="567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90" name="Line 982"/>
            <p:cNvSpPr>
              <a:spLocks noChangeShapeType="1"/>
            </p:cNvSpPr>
            <p:nvPr/>
          </p:nvSpPr>
          <p:spPr bwMode="auto">
            <a:xfrm flipH="1">
              <a:off x="1723" y="56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891" name="Group 1087"/>
          <p:cNvGrpSpPr>
            <a:grpSpLocks/>
          </p:cNvGrpSpPr>
          <p:nvPr/>
        </p:nvGrpSpPr>
        <p:grpSpPr bwMode="auto">
          <a:xfrm>
            <a:off x="179512" y="699542"/>
            <a:ext cx="4470400" cy="3679825"/>
            <a:chOff x="278" y="5920"/>
            <a:chExt cx="2816" cy="2318"/>
          </a:xfrm>
        </p:grpSpPr>
        <p:sp>
          <p:nvSpPr>
            <p:cNvPr id="892" name="Rectangle 986"/>
            <p:cNvSpPr>
              <a:spLocks noChangeArrowheads="1"/>
            </p:cNvSpPr>
            <p:nvPr/>
          </p:nvSpPr>
          <p:spPr bwMode="auto">
            <a:xfrm>
              <a:off x="282"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3" name="Rectangle 987"/>
            <p:cNvSpPr>
              <a:spLocks noChangeArrowheads="1"/>
            </p:cNvSpPr>
            <p:nvPr/>
          </p:nvSpPr>
          <p:spPr bwMode="auto">
            <a:xfrm>
              <a:off x="683"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4" name="Rectangle 988"/>
            <p:cNvSpPr>
              <a:spLocks noChangeArrowheads="1"/>
            </p:cNvSpPr>
            <p:nvPr/>
          </p:nvSpPr>
          <p:spPr bwMode="auto">
            <a:xfrm>
              <a:off x="1085"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5" name="Rectangle 989"/>
            <p:cNvSpPr>
              <a:spLocks noChangeArrowheads="1"/>
            </p:cNvSpPr>
            <p:nvPr/>
          </p:nvSpPr>
          <p:spPr bwMode="auto">
            <a:xfrm>
              <a:off x="1487"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6" name="Rectangle 990"/>
            <p:cNvSpPr>
              <a:spLocks noChangeArrowheads="1"/>
            </p:cNvSpPr>
            <p:nvPr/>
          </p:nvSpPr>
          <p:spPr bwMode="auto">
            <a:xfrm>
              <a:off x="1888"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7" name="Rectangle 991"/>
            <p:cNvSpPr>
              <a:spLocks noChangeArrowheads="1"/>
            </p:cNvSpPr>
            <p:nvPr/>
          </p:nvSpPr>
          <p:spPr bwMode="auto">
            <a:xfrm>
              <a:off x="2290"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8" name="Rectangle 992"/>
            <p:cNvSpPr>
              <a:spLocks noChangeArrowheads="1"/>
            </p:cNvSpPr>
            <p:nvPr/>
          </p:nvSpPr>
          <p:spPr bwMode="auto">
            <a:xfrm>
              <a:off x="2693"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9" name="Rectangle 993"/>
            <p:cNvSpPr>
              <a:spLocks noChangeArrowheads="1"/>
            </p:cNvSpPr>
            <p:nvPr/>
          </p:nvSpPr>
          <p:spPr bwMode="auto">
            <a:xfrm>
              <a:off x="282"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0" name="Rectangle 994"/>
            <p:cNvSpPr>
              <a:spLocks noChangeArrowheads="1"/>
            </p:cNvSpPr>
            <p:nvPr/>
          </p:nvSpPr>
          <p:spPr bwMode="auto">
            <a:xfrm>
              <a:off x="683"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1" name="Rectangle 995"/>
            <p:cNvSpPr>
              <a:spLocks noChangeArrowheads="1"/>
            </p:cNvSpPr>
            <p:nvPr/>
          </p:nvSpPr>
          <p:spPr bwMode="auto">
            <a:xfrm>
              <a:off x="1085"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2" name="Rectangle 996"/>
            <p:cNvSpPr>
              <a:spLocks noChangeArrowheads="1"/>
            </p:cNvSpPr>
            <p:nvPr/>
          </p:nvSpPr>
          <p:spPr bwMode="auto">
            <a:xfrm>
              <a:off x="1487"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3" name="Rectangle 997"/>
            <p:cNvSpPr>
              <a:spLocks noChangeArrowheads="1"/>
            </p:cNvSpPr>
            <p:nvPr/>
          </p:nvSpPr>
          <p:spPr bwMode="auto">
            <a:xfrm>
              <a:off x="1888"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4" name="Rectangle 998"/>
            <p:cNvSpPr>
              <a:spLocks noChangeArrowheads="1"/>
            </p:cNvSpPr>
            <p:nvPr/>
          </p:nvSpPr>
          <p:spPr bwMode="auto">
            <a:xfrm>
              <a:off x="2290" y="63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5" name="Rectangle 999"/>
            <p:cNvSpPr>
              <a:spLocks noChangeArrowheads="1"/>
            </p:cNvSpPr>
            <p:nvPr/>
          </p:nvSpPr>
          <p:spPr bwMode="auto">
            <a:xfrm>
              <a:off x="2693" y="63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6" name="Rectangle 1000"/>
            <p:cNvSpPr>
              <a:spLocks noChangeArrowheads="1"/>
            </p:cNvSpPr>
            <p:nvPr/>
          </p:nvSpPr>
          <p:spPr bwMode="auto">
            <a:xfrm>
              <a:off x="282"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7" name="Rectangle 1001"/>
            <p:cNvSpPr>
              <a:spLocks noChangeArrowheads="1"/>
            </p:cNvSpPr>
            <p:nvPr/>
          </p:nvSpPr>
          <p:spPr bwMode="auto">
            <a:xfrm>
              <a:off x="683"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8" name="Rectangle 1002"/>
            <p:cNvSpPr>
              <a:spLocks noChangeArrowheads="1"/>
            </p:cNvSpPr>
            <p:nvPr/>
          </p:nvSpPr>
          <p:spPr bwMode="auto">
            <a:xfrm>
              <a:off x="1085"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9" name="Rectangle 1003"/>
            <p:cNvSpPr>
              <a:spLocks noChangeArrowheads="1"/>
            </p:cNvSpPr>
            <p:nvPr/>
          </p:nvSpPr>
          <p:spPr bwMode="auto">
            <a:xfrm>
              <a:off x="1487"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0" name="Rectangle 1004"/>
            <p:cNvSpPr>
              <a:spLocks noChangeArrowheads="1"/>
            </p:cNvSpPr>
            <p:nvPr/>
          </p:nvSpPr>
          <p:spPr bwMode="auto">
            <a:xfrm>
              <a:off x="1888"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1" name="Rectangle 1005"/>
            <p:cNvSpPr>
              <a:spLocks noChangeArrowheads="1"/>
            </p:cNvSpPr>
            <p:nvPr/>
          </p:nvSpPr>
          <p:spPr bwMode="auto">
            <a:xfrm>
              <a:off x="2290"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2" name="Rectangle 1006"/>
            <p:cNvSpPr>
              <a:spLocks noChangeArrowheads="1"/>
            </p:cNvSpPr>
            <p:nvPr/>
          </p:nvSpPr>
          <p:spPr bwMode="auto">
            <a:xfrm>
              <a:off x="2693"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3" name="Rectangle 1007"/>
            <p:cNvSpPr>
              <a:spLocks noChangeArrowheads="1"/>
            </p:cNvSpPr>
            <p:nvPr/>
          </p:nvSpPr>
          <p:spPr bwMode="auto">
            <a:xfrm>
              <a:off x="282"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4" name="Rectangle 1008"/>
            <p:cNvSpPr>
              <a:spLocks noChangeArrowheads="1"/>
            </p:cNvSpPr>
            <p:nvPr/>
          </p:nvSpPr>
          <p:spPr bwMode="auto">
            <a:xfrm>
              <a:off x="683"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5" name="Rectangle 1009"/>
            <p:cNvSpPr>
              <a:spLocks noChangeArrowheads="1"/>
            </p:cNvSpPr>
            <p:nvPr/>
          </p:nvSpPr>
          <p:spPr bwMode="auto">
            <a:xfrm>
              <a:off x="1085"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6" name="Rectangle 1010"/>
            <p:cNvSpPr>
              <a:spLocks noChangeArrowheads="1"/>
            </p:cNvSpPr>
            <p:nvPr/>
          </p:nvSpPr>
          <p:spPr bwMode="auto">
            <a:xfrm>
              <a:off x="1487"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7" name="Rectangle 1011"/>
            <p:cNvSpPr>
              <a:spLocks noChangeArrowheads="1"/>
            </p:cNvSpPr>
            <p:nvPr/>
          </p:nvSpPr>
          <p:spPr bwMode="auto">
            <a:xfrm>
              <a:off x="1888"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8" name="Rectangle 1012"/>
            <p:cNvSpPr>
              <a:spLocks noChangeArrowheads="1"/>
            </p:cNvSpPr>
            <p:nvPr/>
          </p:nvSpPr>
          <p:spPr bwMode="auto">
            <a:xfrm>
              <a:off x="2290"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9" name="Rectangle 1013"/>
            <p:cNvSpPr>
              <a:spLocks noChangeArrowheads="1"/>
            </p:cNvSpPr>
            <p:nvPr/>
          </p:nvSpPr>
          <p:spPr bwMode="auto">
            <a:xfrm>
              <a:off x="2693"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0" name="Rectangle 1014"/>
            <p:cNvSpPr>
              <a:spLocks noChangeArrowheads="1"/>
            </p:cNvSpPr>
            <p:nvPr/>
          </p:nvSpPr>
          <p:spPr bwMode="auto">
            <a:xfrm>
              <a:off x="282"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1" name="Rectangle 1015"/>
            <p:cNvSpPr>
              <a:spLocks noChangeArrowheads="1"/>
            </p:cNvSpPr>
            <p:nvPr/>
          </p:nvSpPr>
          <p:spPr bwMode="auto">
            <a:xfrm>
              <a:off x="683" y="74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2" name="Rectangle 1016"/>
            <p:cNvSpPr>
              <a:spLocks noChangeArrowheads="1"/>
            </p:cNvSpPr>
            <p:nvPr/>
          </p:nvSpPr>
          <p:spPr bwMode="auto">
            <a:xfrm>
              <a:off x="1085"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3" name="Rectangle 1017"/>
            <p:cNvSpPr>
              <a:spLocks noChangeArrowheads="1"/>
            </p:cNvSpPr>
            <p:nvPr/>
          </p:nvSpPr>
          <p:spPr bwMode="auto">
            <a:xfrm>
              <a:off x="1487"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4" name="Rectangle 1018"/>
            <p:cNvSpPr>
              <a:spLocks noChangeArrowheads="1"/>
            </p:cNvSpPr>
            <p:nvPr/>
          </p:nvSpPr>
          <p:spPr bwMode="auto">
            <a:xfrm>
              <a:off x="1888" y="74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5" name="Rectangle 1019"/>
            <p:cNvSpPr>
              <a:spLocks noChangeArrowheads="1"/>
            </p:cNvSpPr>
            <p:nvPr/>
          </p:nvSpPr>
          <p:spPr bwMode="auto">
            <a:xfrm>
              <a:off x="2290"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6" name="Rectangle 1020"/>
            <p:cNvSpPr>
              <a:spLocks noChangeArrowheads="1"/>
            </p:cNvSpPr>
            <p:nvPr/>
          </p:nvSpPr>
          <p:spPr bwMode="auto">
            <a:xfrm>
              <a:off x="2693"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7" name="Rectangle 1021"/>
            <p:cNvSpPr>
              <a:spLocks noChangeArrowheads="1"/>
            </p:cNvSpPr>
            <p:nvPr/>
          </p:nvSpPr>
          <p:spPr bwMode="auto">
            <a:xfrm>
              <a:off x="282"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8" name="Rectangle 1022"/>
            <p:cNvSpPr>
              <a:spLocks noChangeArrowheads="1"/>
            </p:cNvSpPr>
            <p:nvPr/>
          </p:nvSpPr>
          <p:spPr bwMode="auto">
            <a:xfrm>
              <a:off x="683"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9" name="Rectangle 1023"/>
            <p:cNvSpPr>
              <a:spLocks noChangeArrowheads="1"/>
            </p:cNvSpPr>
            <p:nvPr/>
          </p:nvSpPr>
          <p:spPr bwMode="auto">
            <a:xfrm>
              <a:off x="1085"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0" name="Rectangle 1024"/>
            <p:cNvSpPr>
              <a:spLocks noChangeArrowheads="1"/>
            </p:cNvSpPr>
            <p:nvPr/>
          </p:nvSpPr>
          <p:spPr bwMode="auto">
            <a:xfrm>
              <a:off x="1487"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1" name="Rectangle 1025"/>
            <p:cNvSpPr>
              <a:spLocks noChangeArrowheads="1"/>
            </p:cNvSpPr>
            <p:nvPr/>
          </p:nvSpPr>
          <p:spPr bwMode="auto">
            <a:xfrm>
              <a:off x="1888"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2" name="Rectangle 1026"/>
            <p:cNvSpPr>
              <a:spLocks noChangeArrowheads="1"/>
            </p:cNvSpPr>
            <p:nvPr/>
          </p:nvSpPr>
          <p:spPr bwMode="auto">
            <a:xfrm>
              <a:off x="2290" y="785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3" name="Rectangle 1027"/>
            <p:cNvSpPr>
              <a:spLocks noChangeArrowheads="1"/>
            </p:cNvSpPr>
            <p:nvPr/>
          </p:nvSpPr>
          <p:spPr bwMode="auto">
            <a:xfrm>
              <a:off x="2693" y="78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4" name="Rectangle 1028"/>
            <p:cNvSpPr>
              <a:spLocks noChangeArrowheads="1"/>
            </p:cNvSpPr>
            <p:nvPr/>
          </p:nvSpPr>
          <p:spPr bwMode="auto">
            <a:xfrm>
              <a:off x="683" y="70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5" name="Text Box 1029"/>
            <p:cNvSpPr txBox="1">
              <a:spLocks noChangeArrowheads="1"/>
            </p:cNvSpPr>
            <p:nvPr/>
          </p:nvSpPr>
          <p:spPr bwMode="auto">
            <a:xfrm>
              <a:off x="683" y="71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936" name="Text Box 1030"/>
            <p:cNvSpPr txBox="1">
              <a:spLocks noChangeArrowheads="1"/>
            </p:cNvSpPr>
            <p:nvPr/>
          </p:nvSpPr>
          <p:spPr bwMode="auto">
            <a:xfrm>
              <a:off x="2709" y="67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937" name="Rectangle 1031"/>
            <p:cNvSpPr>
              <a:spLocks noChangeArrowheads="1"/>
            </p:cNvSpPr>
            <p:nvPr/>
          </p:nvSpPr>
          <p:spPr bwMode="auto">
            <a:xfrm>
              <a:off x="1086" y="66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8" name="Rectangle 1032"/>
            <p:cNvSpPr>
              <a:spLocks noChangeArrowheads="1"/>
            </p:cNvSpPr>
            <p:nvPr/>
          </p:nvSpPr>
          <p:spPr bwMode="auto">
            <a:xfrm>
              <a:off x="1487"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9" name="Rectangle 1033"/>
            <p:cNvSpPr>
              <a:spLocks noChangeArrowheads="1"/>
            </p:cNvSpPr>
            <p:nvPr/>
          </p:nvSpPr>
          <p:spPr bwMode="auto">
            <a:xfrm>
              <a:off x="1086"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0" name="Rectangle 1034"/>
            <p:cNvSpPr>
              <a:spLocks noChangeArrowheads="1"/>
            </p:cNvSpPr>
            <p:nvPr/>
          </p:nvSpPr>
          <p:spPr bwMode="auto">
            <a:xfrm>
              <a:off x="1487"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1" name="Rectangle 1035"/>
            <p:cNvSpPr>
              <a:spLocks noChangeArrowheads="1"/>
            </p:cNvSpPr>
            <p:nvPr/>
          </p:nvSpPr>
          <p:spPr bwMode="auto">
            <a:xfrm>
              <a:off x="1487"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2" name="Rectangle 1036"/>
            <p:cNvSpPr>
              <a:spLocks noChangeArrowheads="1"/>
            </p:cNvSpPr>
            <p:nvPr/>
          </p:nvSpPr>
          <p:spPr bwMode="auto">
            <a:xfrm>
              <a:off x="1889"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3" name="Rectangle 1037"/>
            <p:cNvSpPr>
              <a:spLocks noChangeArrowheads="1"/>
            </p:cNvSpPr>
            <p:nvPr/>
          </p:nvSpPr>
          <p:spPr bwMode="auto">
            <a:xfrm>
              <a:off x="2291"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4" name="Rectangle 1038"/>
            <p:cNvSpPr>
              <a:spLocks noChangeArrowheads="1"/>
            </p:cNvSpPr>
            <p:nvPr/>
          </p:nvSpPr>
          <p:spPr bwMode="auto">
            <a:xfrm>
              <a:off x="2291"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5" name="Line 1039"/>
            <p:cNvSpPr>
              <a:spLocks noChangeShapeType="1"/>
            </p:cNvSpPr>
            <p:nvPr/>
          </p:nvSpPr>
          <p:spPr bwMode="auto">
            <a:xfrm>
              <a:off x="485" y="69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46" name="Line 1040"/>
            <p:cNvSpPr>
              <a:spLocks noChangeShapeType="1"/>
            </p:cNvSpPr>
            <p:nvPr/>
          </p:nvSpPr>
          <p:spPr bwMode="auto">
            <a:xfrm flipV="1">
              <a:off x="485" y="73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47" name="Line 1041"/>
            <p:cNvSpPr>
              <a:spLocks noChangeShapeType="1"/>
            </p:cNvSpPr>
            <p:nvPr/>
          </p:nvSpPr>
          <p:spPr bwMode="auto">
            <a:xfrm flipH="1" flipV="1">
              <a:off x="916" y="73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48" name="Line 1042"/>
            <p:cNvSpPr>
              <a:spLocks noChangeShapeType="1"/>
            </p:cNvSpPr>
            <p:nvPr/>
          </p:nvSpPr>
          <p:spPr bwMode="auto">
            <a:xfrm>
              <a:off x="484"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49" name="Line 1043"/>
            <p:cNvSpPr>
              <a:spLocks noChangeShapeType="1"/>
            </p:cNvSpPr>
            <p:nvPr/>
          </p:nvSpPr>
          <p:spPr bwMode="auto">
            <a:xfrm flipH="1">
              <a:off x="916"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50" name="Line 1044"/>
            <p:cNvSpPr>
              <a:spLocks noChangeShapeType="1"/>
            </p:cNvSpPr>
            <p:nvPr/>
          </p:nvSpPr>
          <p:spPr bwMode="auto">
            <a:xfrm rot="5400000">
              <a:off x="711" y="70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51" name="Line 1045"/>
            <p:cNvSpPr>
              <a:spLocks noChangeShapeType="1"/>
            </p:cNvSpPr>
            <p:nvPr/>
          </p:nvSpPr>
          <p:spPr bwMode="auto">
            <a:xfrm rot="-5400000">
              <a:off x="711" y="75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52" name="Text Box 1046"/>
            <p:cNvSpPr txBox="1">
              <a:spLocks noChangeArrowheads="1"/>
            </p:cNvSpPr>
            <p:nvPr/>
          </p:nvSpPr>
          <p:spPr bwMode="auto">
            <a:xfrm>
              <a:off x="282"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3" name="Text Box 1047"/>
            <p:cNvSpPr txBox="1">
              <a:spLocks noChangeArrowheads="1"/>
            </p:cNvSpPr>
            <p:nvPr/>
          </p:nvSpPr>
          <p:spPr bwMode="auto">
            <a:xfrm>
              <a:off x="667"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4" name="Text Box 1048"/>
            <p:cNvSpPr txBox="1">
              <a:spLocks noChangeArrowheads="1"/>
            </p:cNvSpPr>
            <p:nvPr/>
          </p:nvSpPr>
          <p:spPr bwMode="auto">
            <a:xfrm>
              <a:off x="304" y="70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5" name="Text Box 1049"/>
            <p:cNvSpPr txBox="1">
              <a:spLocks noChangeArrowheads="1"/>
            </p:cNvSpPr>
            <p:nvPr/>
          </p:nvSpPr>
          <p:spPr bwMode="auto">
            <a:xfrm>
              <a:off x="305"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6" name="Text Box 1050"/>
            <p:cNvSpPr txBox="1">
              <a:spLocks noChangeArrowheads="1"/>
            </p:cNvSpPr>
            <p:nvPr/>
          </p:nvSpPr>
          <p:spPr bwMode="auto">
            <a:xfrm>
              <a:off x="690"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7" name="Text Box 1051"/>
            <p:cNvSpPr txBox="1">
              <a:spLocks noChangeArrowheads="1"/>
            </p:cNvSpPr>
            <p:nvPr/>
          </p:nvSpPr>
          <p:spPr bwMode="auto">
            <a:xfrm>
              <a:off x="1076" y="7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8" name="Text Box 1052"/>
            <p:cNvSpPr txBox="1">
              <a:spLocks noChangeArrowheads="1"/>
            </p:cNvSpPr>
            <p:nvPr/>
          </p:nvSpPr>
          <p:spPr bwMode="auto">
            <a:xfrm>
              <a:off x="1076" y="74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959" name="Text Box 1053"/>
            <p:cNvSpPr txBox="1">
              <a:spLocks noChangeArrowheads="1"/>
            </p:cNvSpPr>
            <p:nvPr/>
          </p:nvSpPr>
          <p:spPr bwMode="auto">
            <a:xfrm>
              <a:off x="2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60" name="Text Box 1054"/>
            <p:cNvSpPr txBox="1">
              <a:spLocks noChangeArrowheads="1"/>
            </p:cNvSpPr>
            <p:nvPr/>
          </p:nvSpPr>
          <p:spPr bwMode="auto">
            <a:xfrm>
              <a:off x="689"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61" name="Line 1055"/>
            <p:cNvSpPr>
              <a:spLocks noChangeShapeType="1"/>
            </p:cNvSpPr>
            <p:nvPr/>
          </p:nvSpPr>
          <p:spPr bwMode="auto">
            <a:xfrm rot="5400000">
              <a:off x="304" y="6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62" name="Line 1056"/>
            <p:cNvSpPr>
              <a:spLocks noChangeShapeType="1"/>
            </p:cNvSpPr>
            <p:nvPr/>
          </p:nvSpPr>
          <p:spPr bwMode="auto">
            <a:xfrm rot="5400000">
              <a:off x="712" y="667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63" name="Text Box 1057"/>
            <p:cNvSpPr txBox="1">
              <a:spLocks noChangeArrowheads="1"/>
            </p:cNvSpPr>
            <p:nvPr/>
          </p:nvSpPr>
          <p:spPr bwMode="auto">
            <a:xfrm>
              <a:off x="1065" y="631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64" name="Line 1058"/>
            <p:cNvSpPr>
              <a:spLocks noChangeShapeType="1"/>
            </p:cNvSpPr>
            <p:nvPr/>
          </p:nvSpPr>
          <p:spPr bwMode="auto">
            <a:xfrm flipH="1">
              <a:off x="930" y="65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65" name="Text Box 1059"/>
            <p:cNvSpPr txBox="1">
              <a:spLocks noChangeArrowheads="1"/>
            </p:cNvSpPr>
            <p:nvPr/>
          </p:nvSpPr>
          <p:spPr bwMode="auto">
            <a:xfrm>
              <a:off x="317"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66" name="Text Box 1060"/>
            <p:cNvSpPr txBox="1">
              <a:spLocks noChangeArrowheads="1"/>
            </p:cNvSpPr>
            <p:nvPr/>
          </p:nvSpPr>
          <p:spPr bwMode="auto">
            <a:xfrm>
              <a:off x="702"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67" name="Line 1061"/>
            <p:cNvSpPr>
              <a:spLocks noChangeShapeType="1"/>
            </p:cNvSpPr>
            <p:nvPr/>
          </p:nvSpPr>
          <p:spPr bwMode="auto">
            <a:xfrm rot="-5400000">
              <a:off x="294"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68" name="Line 1062"/>
            <p:cNvSpPr>
              <a:spLocks noChangeShapeType="1"/>
            </p:cNvSpPr>
            <p:nvPr/>
          </p:nvSpPr>
          <p:spPr bwMode="auto">
            <a:xfrm rot="-5400000">
              <a:off x="725"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69" name="Text Box 1063"/>
            <p:cNvSpPr txBox="1">
              <a:spLocks noChangeArrowheads="1"/>
            </p:cNvSpPr>
            <p:nvPr/>
          </p:nvSpPr>
          <p:spPr bwMode="auto">
            <a:xfrm>
              <a:off x="1072"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70" name="Text Box 1064"/>
            <p:cNvSpPr txBox="1">
              <a:spLocks noChangeArrowheads="1"/>
            </p:cNvSpPr>
            <p:nvPr/>
          </p:nvSpPr>
          <p:spPr bwMode="auto">
            <a:xfrm>
              <a:off x="1457"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971" name="Line 1065"/>
            <p:cNvSpPr>
              <a:spLocks noChangeShapeType="1"/>
            </p:cNvSpPr>
            <p:nvPr/>
          </p:nvSpPr>
          <p:spPr bwMode="auto">
            <a:xfrm rot="-5400000">
              <a:off x="1116" y="78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72" name="Line 1066"/>
            <p:cNvSpPr>
              <a:spLocks noChangeShapeType="1"/>
            </p:cNvSpPr>
            <p:nvPr/>
          </p:nvSpPr>
          <p:spPr bwMode="auto">
            <a:xfrm flipH="1" flipV="1">
              <a:off x="1321" y="76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73" name="Text Box 1067"/>
            <p:cNvSpPr txBox="1">
              <a:spLocks noChangeArrowheads="1"/>
            </p:cNvSpPr>
            <p:nvPr/>
          </p:nvSpPr>
          <p:spPr bwMode="auto">
            <a:xfrm>
              <a:off x="278"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74" name="Text Box 1068"/>
            <p:cNvSpPr txBox="1">
              <a:spLocks noChangeArrowheads="1"/>
            </p:cNvSpPr>
            <p:nvPr/>
          </p:nvSpPr>
          <p:spPr bwMode="auto">
            <a:xfrm>
              <a:off x="685"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75" name="Line 1069"/>
            <p:cNvSpPr>
              <a:spLocks noChangeShapeType="1"/>
            </p:cNvSpPr>
            <p:nvPr/>
          </p:nvSpPr>
          <p:spPr bwMode="auto">
            <a:xfrm rot="5400000">
              <a:off x="300" y="62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76" name="Line 1070"/>
            <p:cNvSpPr>
              <a:spLocks noChangeShapeType="1"/>
            </p:cNvSpPr>
            <p:nvPr/>
          </p:nvSpPr>
          <p:spPr bwMode="auto">
            <a:xfrm rot="5400000">
              <a:off x="708" y="62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77" name="Text Box 1071"/>
            <p:cNvSpPr txBox="1">
              <a:spLocks noChangeArrowheads="1"/>
            </p:cNvSpPr>
            <p:nvPr/>
          </p:nvSpPr>
          <p:spPr bwMode="auto">
            <a:xfrm>
              <a:off x="1065"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78" name="Line 1072"/>
            <p:cNvSpPr>
              <a:spLocks noChangeShapeType="1"/>
            </p:cNvSpPr>
            <p:nvPr/>
          </p:nvSpPr>
          <p:spPr bwMode="auto">
            <a:xfrm flipH="1">
              <a:off x="952" y="610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79" name="Text Box 1073"/>
            <p:cNvSpPr txBox="1">
              <a:spLocks noChangeArrowheads="1"/>
            </p:cNvSpPr>
            <p:nvPr/>
          </p:nvSpPr>
          <p:spPr bwMode="auto">
            <a:xfrm>
              <a:off x="1473"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80" name="Text Box 1074"/>
            <p:cNvSpPr txBox="1">
              <a:spLocks noChangeArrowheads="1"/>
            </p:cNvSpPr>
            <p:nvPr/>
          </p:nvSpPr>
          <p:spPr bwMode="auto">
            <a:xfrm>
              <a:off x="1473"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81" name="Line 1075"/>
            <p:cNvSpPr>
              <a:spLocks noChangeShapeType="1"/>
            </p:cNvSpPr>
            <p:nvPr/>
          </p:nvSpPr>
          <p:spPr bwMode="auto">
            <a:xfrm flipH="1">
              <a:off x="1315" y="615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82" name="Line 1076"/>
            <p:cNvSpPr>
              <a:spLocks noChangeShapeType="1"/>
            </p:cNvSpPr>
            <p:nvPr/>
          </p:nvSpPr>
          <p:spPr bwMode="auto">
            <a:xfrm flipH="1">
              <a:off x="1338" y="65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83" name="Text Box 1077"/>
            <p:cNvSpPr txBox="1">
              <a:spLocks noChangeArrowheads="1"/>
            </p:cNvSpPr>
            <p:nvPr/>
          </p:nvSpPr>
          <p:spPr bwMode="auto">
            <a:xfrm>
              <a:off x="1882" y="78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984" name="Line 1078"/>
            <p:cNvSpPr>
              <a:spLocks noChangeShapeType="1"/>
            </p:cNvSpPr>
            <p:nvPr/>
          </p:nvSpPr>
          <p:spPr bwMode="auto">
            <a:xfrm flipH="1">
              <a:off x="1700" y="80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85" name="Text Box 1079"/>
            <p:cNvSpPr txBox="1">
              <a:spLocks noChangeArrowheads="1"/>
            </p:cNvSpPr>
            <p:nvPr/>
          </p:nvSpPr>
          <p:spPr bwMode="auto">
            <a:xfrm>
              <a:off x="1882" y="59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986" name="Text Box 1080"/>
            <p:cNvSpPr txBox="1">
              <a:spLocks noChangeArrowheads="1"/>
            </p:cNvSpPr>
            <p:nvPr/>
          </p:nvSpPr>
          <p:spPr bwMode="auto">
            <a:xfrm>
              <a:off x="18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987" name="Text Box 1081"/>
            <p:cNvSpPr txBox="1">
              <a:spLocks noChangeArrowheads="1"/>
            </p:cNvSpPr>
            <p:nvPr/>
          </p:nvSpPr>
          <p:spPr bwMode="auto">
            <a:xfrm>
              <a:off x="1882" y="66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988" name="Line 1082"/>
            <p:cNvSpPr>
              <a:spLocks noChangeShapeType="1"/>
            </p:cNvSpPr>
            <p:nvPr/>
          </p:nvSpPr>
          <p:spPr bwMode="auto">
            <a:xfrm flipH="1">
              <a:off x="1723" y="61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89" name="Line 1083"/>
            <p:cNvSpPr>
              <a:spLocks noChangeShapeType="1"/>
            </p:cNvSpPr>
            <p:nvPr/>
          </p:nvSpPr>
          <p:spPr bwMode="auto">
            <a:xfrm flipH="1" flipV="1">
              <a:off x="1723" y="655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90" name="Line 1084"/>
            <p:cNvSpPr>
              <a:spLocks noChangeShapeType="1"/>
            </p:cNvSpPr>
            <p:nvPr/>
          </p:nvSpPr>
          <p:spPr bwMode="auto">
            <a:xfrm flipH="1">
              <a:off x="1723" y="65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991" name="Text Box 1085"/>
            <p:cNvSpPr txBox="1">
              <a:spLocks noChangeArrowheads="1"/>
            </p:cNvSpPr>
            <p:nvPr/>
          </p:nvSpPr>
          <p:spPr bwMode="auto">
            <a:xfrm>
              <a:off x="2267" y="78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992" name="Line 1086"/>
            <p:cNvSpPr>
              <a:spLocks noChangeShapeType="1"/>
            </p:cNvSpPr>
            <p:nvPr/>
          </p:nvSpPr>
          <p:spPr bwMode="auto">
            <a:xfrm flipH="1">
              <a:off x="2086" y="80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993" name="Group 1195"/>
          <p:cNvGrpSpPr>
            <a:grpSpLocks/>
          </p:cNvGrpSpPr>
          <p:nvPr/>
        </p:nvGrpSpPr>
        <p:grpSpPr bwMode="auto">
          <a:xfrm>
            <a:off x="179512" y="699542"/>
            <a:ext cx="4470400" cy="3679825"/>
            <a:chOff x="278" y="5920"/>
            <a:chExt cx="2816" cy="2318"/>
          </a:xfrm>
        </p:grpSpPr>
        <p:sp>
          <p:nvSpPr>
            <p:cNvPr id="994" name="Rectangle 1088"/>
            <p:cNvSpPr>
              <a:spLocks noChangeArrowheads="1"/>
            </p:cNvSpPr>
            <p:nvPr/>
          </p:nvSpPr>
          <p:spPr bwMode="auto">
            <a:xfrm>
              <a:off x="282"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5" name="Rectangle 1089"/>
            <p:cNvSpPr>
              <a:spLocks noChangeArrowheads="1"/>
            </p:cNvSpPr>
            <p:nvPr/>
          </p:nvSpPr>
          <p:spPr bwMode="auto">
            <a:xfrm>
              <a:off x="683"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6" name="Rectangle 1090"/>
            <p:cNvSpPr>
              <a:spLocks noChangeArrowheads="1"/>
            </p:cNvSpPr>
            <p:nvPr/>
          </p:nvSpPr>
          <p:spPr bwMode="auto">
            <a:xfrm>
              <a:off x="1085"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7" name="Rectangle 1091"/>
            <p:cNvSpPr>
              <a:spLocks noChangeArrowheads="1"/>
            </p:cNvSpPr>
            <p:nvPr/>
          </p:nvSpPr>
          <p:spPr bwMode="auto">
            <a:xfrm>
              <a:off x="1487"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8" name="Rectangle 1092"/>
            <p:cNvSpPr>
              <a:spLocks noChangeArrowheads="1"/>
            </p:cNvSpPr>
            <p:nvPr/>
          </p:nvSpPr>
          <p:spPr bwMode="auto">
            <a:xfrm>
              <a:off x="1888"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9" name="Rectangle 1093"/>
            <p:cNvSpPr>
              <a:spLocks noChangeArrowheads="1"/>
            </p:cNvSpPr>
            <p:nvPr/>
          </p:nvSpPr>
          <p:spPr bwMode="auto">
            <a:xfrm>
              <a:off x="2290" y="5925"/>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0" name="Rectangle 1094"/>
            <p:cNvSpPr>
              <a:spLocks noChangeArrowheads="1"/>
            </p:cNvSpPr>
            <p:nvPr/>
          </p:nvSpPr>
          <p:spPr bwMode="auto">
            <a:xfrm>
              <a:off x="2693"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1" name="Rectangle 1095"/>
            <p:cNvSpPr>
              <a:spLocks noChangeArrowheads="1"/>
            </p:cNvSpPr>
            <p:nvPr/>
          </p:nvSpPr>
          <p:spPr bwMode="auto">
            <a:xfrm>
              <a:off x="282"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2" name="Rectangle 1096"/>
            <p:cNvSpPr>
              <a:spLocks noChangeArrowheads="1"/>
            </p:cNvSpPr>
            <p:nvPr/>
          </p:nvSpPr>
          <p:spPr bwMode="auto">
            <a:xfrm>
              <a:off x="683"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3" name="Rectangle 1097"/>
            <p:cNvSpPr>
              <a:spLocks noChangeArrowheads="1"/>
            </p:cNvSpPr>
            <p:nvPr/>
          </p:nvSpPr>
          <p:spPr bwMode="auto">
            <a:xfrm>
              <a:off x="1085"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4" name="Rectangle 1098"/>
            <p:cNvSpPr>
              <a:spLocks noChangeArrowheads="1"/>
            </p:cNvSpPr>
            <p:nvPr/>
          </p:nvSpPr>
          <p:spPr bwMode="auto">
            <a:xfrm>
              <a:off x="1487"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5" name="Rectangle 1099"/>
            <p:cNvSpPr>
              <a:spLocks noChangeArrowheads="1"/>
            </p:cNvSpPr>
            <p:nvPr/>
          </p:nvSpPr>
          <p:spPr bwMode="auto">
            <a:xfrm>
              <a:off x="1888"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6" name="Rectangle 1100"/>
            <p:cNvSpPr>
              <a:spLocks noChangeArrowheads="1"/>
            </p:cNvSpPr>
            <p:nvPr/>
          </p:nvSpPr>
          <p:spPr bwMode="auto">
            <a:xfrm>
              <a:off x="2290" y="6311"/>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7" name="Rectangle 1101"/>
            <p:cNvSpPr>
              <a:spLocks noChangeArrowheads="1"/>
            </p:cNvSpPr>
            <p:nvPr/>
          </p:nvSpPr>
          <p:spPr bwMode="auto">
            <a:xfrm>
              <a:off x="2693" y="63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8" name="Rectangle 1102"/>
            <p:cNvSpPr>
              <a:spLocks noChangeArrowheads="1"/>
            </p:cNvSpPr>
            <p:nvPr/>
          </p:nvSpPr>
          <p:spPr bwMode="auto">
            <a:xfrm>
              <a:off x="282"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9" name="Rectangle 1103"/>
            <p:cNvSpPr>
              <a:spLocks noChangeArrowheads="1"/>
            </p:cNvSpPr>
            <p:nvPr/>
          </p:nvSpPr>
          <p:spPr bwMode="auto">
            <a:xfrm>
              <a:off x="683"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0" name="Rectangle 1104"/>
            <p:cNvSpPr>
              <a:spLocks noChangeArrowheads="1"/>
            </p:cNvSpPr>
            <p:nvPr/>
          </p:nvSpPr>
          <p:spPr bwMode="auto">
            <a:xfrm>
              <a:off x="1085"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1" name="Rectangle 1105"/>
            <p:cNvSpPr>
              <a:spLocks noChangeArrowheads="1"/>
            </p:cNvSpPr>
            <p:nvPr/>
          </p:nvSpPr>
          <p:spPr bwMode="auto">
            <a:xfrm>
              <a:off x="1487"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2" name="Rectangle 1106"/>
            <p:cNvSpPr>
              <a:spLocks noChangeArrowheads="1"/>
            </p:cNvSpPr>
            <p:nvPr/>
          </p:nvSpPr>
          <p:spPr bwMode="auto">
            <a:xfrm>
              <a:off x="1888"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3" name="Rectangle 1107"/>
            <p:cNvSpPr>
              <a:spLocks noChangeArrowheads="1"/>
            </p:cNvSpPr>
            <p:nvPr/>
          </p:nvSpPr>
          <p:spPr bwMode="auto">
            <a:xfrm>
              <a:off x="2290" y="6696"/>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4" name="Rectangle 1108"/>
            <p:cNvSpPr>
              <a:spLocks noChangeArrowheads="1"/>
            </p:cNvSpPr>
            <p:nvPr/>
          </p:nvSpPr>
          <p:spPr bwMode="auto">
            <a:xfrm>
              <a:off x="2693"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5" name="Rectangle 1109"/>
            <p:cNvSpPr>
              <a:spLocks noChangeArrowheads="1"/>
            </p:cNvSpPr>
            <p:nvPr/>
          </p:nvSpPr>
          <p:spPr bwMode="auto">
            <a:xfrm>
              <a:off x="282"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6" name="Rectangle 1110"/>
            <p:cNvSpPr>
              <a:spLocks noChangeArrowheads="1"/>
            </p:cNvSpPr>
            <p:nvPr/>
          </p:nvSpPr>
          <p:spPr bwMode="auto">
            <a:xfrm>
              <a:off x="683"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7" name="Rectangle 1111"/>
            <p:cNvSpPr>
              <a:spLocks noChangeArrowheads="1"/>
            </p:cNvSpPr>
            <p:nvPr/>
          </p:nvSpPr>
          <p:spPr bwMode="auto">
            <a:xfrm>
              <a:off x="1085"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8" name="Rectangle 1112"/>
            <p:cNvSpPr>
              <a:spLocks noChangeArrowheads="1"/>
            </p:cNvSpPr>
            <p:nvPr/>
          </p:nvSpPr>
          <p:spPr bwMode="auto">
            <a:xfrm>
              <a:off x="1487"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19" name="Rectangle 1113"/>
            <p:cNvSpPr>
              <a:spLocks noChangeArrowheads="1"/>
            </p:cNvSpPr>
            <p:nvPr/>
          </p:nvSpPr>
          <p:spPr bwMode="auto">
            <a:xfrm>
              <a:off x="1888"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0" name="Rectangle 1114"/>
            <p:cNvSpPr>
              <a:spLocks noChangeArrowheads="1"/>
            </p:cNvSpPr>
            <p:nvPr/>
          </p:nvSpPr>
          <p:spPr bwMode="auto">
            <a:xfrm>
              <a:off x="2290"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1" name="Rectangle 1115"/>
            <p:cNvSpPr>
              <a:spLocks noChangeArrowheads="1"/>
            </p:cNvSpPr>
            <p:nvPr/>
          </p:nvSpPr>
          <p:spPr bwMode="auto">
            <a:xfrm>
              <a:off x="2693"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2" name="Rectangle 1116"/>
            <p:cNvSpPr>
              <a:spLocks noChangeArrowheads="1"/>
            </p:cNvSpPr>
            <p:nvPr/>
          </p:nvSpPr>
          <p:spPr bwMode="auto">
            <a:xfrm>
              <a:off x="282"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3" name="Rectangle 1117"/>
            <p:cNvSpPr>
              <a:spLocks noChangeArrowheads="1"/>
            </p:cNvSpPr>
            <p:nvPr/>
          </p:nvSpPr>
          <p:spPr bwMode="auto">
            <a:xfrm>
              <a:off x="683" y="74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4" name="Rectangle 1118"/>
            <p:cNvSpPr>
              <a:spLocks noChangeArrowheads="1"/>
            </p:cNvSpPr>
            <p:nvPr/>
          </p:nvSpPr>
          <p:spPr bwMode="auto">
            <a:xfrm>
              <a:off x="1085"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5" name="Rectangle 1119"/>
            <p:cNvSpPr>
              <a:spLocks noChangeArrowheads="1"/>
            </p:cNvSpPr>
            <p:nvPr/>
          </p:nvSpPr>
          <p:spPr bwMode="auto">
            <a:xfrm>
              <a:off x="1487"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6" name="Rectangle 1120"/>
            <p:cNvSpPr>
              <a:spLocks noChangeArrowheads="1"/>
            </p:cNvSpPr>
            <p:nvPr/>
          </p:nvSpPr>
          <p:spPr bwMode="auto">
            <a:xfrm>
              <a:off x="1888" y="74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7" name="Rectangle 1121"/>
            <p:cNvSpPr>
              <a:spLocks noChangeArrowheads="1"/>
            </p:cNvSpPr>
            <p:nvPr/>
          </p:nvSpPr>
          <p:spPr bwMode="auto">
            <a:xfrm>
              <a:off x="2290"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8" name="Rectangle 1122"/>
            <p:cNvSpPr>
              <a:spLocks noChangeArrowheads="1"/>
            </p:cNvSpPr>
            <p:nvPr/>
          </p:nvSpPr>
          <p:spPr bwMode="auto">
            <a:xfrm>
              <a:off x="2693"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29" name="Rectangle 1123"/>
            <p:cNvSpPr>
              <a:spLocks noChangeArrowheads="1"/>
            </p:cNvSpPr>
            <p:nvPr/>
          </p:nvSpPr>
          <p:spPr bwMode="auto">
            <a:xfrm>
              <a:off x="282"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0" name="Rectangle 1124"/>
            <p:cNvSpPr>
              <a:spLocks noChangeArrowheads="1"/>
            </p:cNvSpPr>
            <p:nvPr/>
          </p:nvSpPr>
          <p:spPr bwMode="auto">
            <a:xfrm>
              <a:off x="683"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1" name="Rectangle 1125"/>
            <p:cNvSpPr>
              <a:spLocks noChangeArrowheads="1"/>
            </p:cNvSpPr>
            <p:nvPr/>
          </p:nvSpPr>
          <p:spPr bwMode="auto">
            <a:xfrm>
              <a:off x="1085"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2" name="Rectangle 1126"/>
            <p:cNvSpPr>
              <a:spLocks noChangeArrowheads="1"/>
            </p:cNvSpPr>
            <p:nvPr/>
          </p:nvSpPr>
          <p:spPr bwMode="auto">
            <a:xfrm>
              <a:off x="1487"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3" name="Rectangle 1127"/>
            <p:cNvSpPr>
              <a:spLocks noChangeArrowheads="1"/>
            </p:cNvSpPr>
            <p:nvPr/>
          </p:nvSpPr>
          <p:spPr bwMode="auto">
            <a:xfrm>
              <a:off x="1888"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4" name="Rectangle 1128"/>
            <p:cNvSpPr>
              <a:spLocks noChangeArrowheads="1"/>
            </p:cNvSpPr>
            <p:nvPr/>
          </p:nvSpPr>
          <p:spPr bwMode="auto">
            <a:xfrm>
              <a:off x="2290"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5" name="Rectangle 1129"/>
            <p:cNvSpPr>
              <a:spLocks noChangeArrowheads="1"/>
            </p:cNvSpPr>
            <p:nvPr/>
          </p:nvSpPr>
          <p:spPr bwMode="auto">
            <a:xfrm>
              <a:off x="2693" y="78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6" name="Rectangle 1130"/>
            <p:cNvSpPr>
              <a:spLocks noChangeArrowheads="1"/>
            </p:cNvSpPr>
            <p:nvPr/>
          </p:nvSpPr>
          <p:spPr bwMode="auto">
            <a:xfrm>
              <a:off x="683" y="70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7" name="Text Box 1131"/>
            <p:cNvSpPr txBox="1">
              <a:spLocks noChangeArrowheads="1"/>
            </p:cNvSpPr>
            <p:nvPr/>
          </p:nvSpPr>
          <p:spPr bwMode="auto">
            <a:xfrm>
              <a:off x="683" y="71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038" name="Text Box 1132"/>
            <p:cNvSpPr txBox="1">
              <a:spLocks noChangeArrowheads="1"/>
            </p:cNvSpPr>
            <p:nvPr/>
          </p:nvSpPr>
          <p:spPr bwMode="auto">
            <a:xfrm>
              <a:off x="2709" y="67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039" name="Rectangle 1133"/>
            <p:cNvSpPr>
              <a:spLocks noChangeArrowheads="1"/>
            </p:cNvSpPr>
            <p:nvPr/>
          </p:nvSpPr>
          <p:spPr bwMode="auto">
            <a:xfrm>
              <a:off x="1086" y="66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0" name="Rectangle 1134"/>
            <p:cNvSpPr>
              <a:spLocks noChangeArrowheads="1"/>
            </p:cNvSpPr>
            <p:nvPr/>
          </p:nvSpPr>
          <p:spPr bwMode="auto">
            <a:xfrm>
              <a:off x="1487"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1" name="Rectangle 1135"/>
            <p:cNvSpPr>
              <a:spLocks noChangeArrowheads="1"/>
            </p:cNvSpPr>
            <p:nvPr/>
          </p:nvSpPr>
          <p:spPr bwMode="auto">
            <a:xfrm>
              <a:off x="1086"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2" name="Rectangle 1136"/>
            <p:cNvSpPr>
              <a:spLocks noChangeArrowheads="1"/>
            </p:cNvSpPr>
            <p:nvPr/>
          </p:nvSpPr>
          <p:spPr bwMode="auto">
            <a:xfrm>
              <a:off x="1487"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3" name="Rectangle 1137"/>
            <p:cNvSpPr>
              <a:spLocks noChangeArrowheads="1"/>
            </p:cNvSpPr>
            <p:nvPr/>
          </p:nvSpPr>
          <p:spPr bwMode="auto">
            <a:xfrm>
              <a:off x="1487"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4" name="Rectangle 1138"/>
            <p:cNvSpPr>
              <a:spLocks noChangeArrowheads="1"/>
            </p:cNvSpPr>
            <p:nvPr/>
          </p:nvSpPr>
          <p:spPr bwMode="auto">
            <a:xfrm>
              <a:off x="1889"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5" name="Rectangle 1139"/>
            <p:cNvSpPr>
              <a:spLocks noChangeArrowheads="1"/>
            </p:cNvSpPr>
            <p:nvPr/>
          </p:nvSpPr>
          <p:spPr bwMode="auto">
            <a:xfrm>
              <a:off x="2291"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6" name="Rectangle 1140"/>
            <p:cNvSpPr>
              <a:spLocks noChangeArrowheads="1"/>
            </p:cNvSpPr>
            <p:nvPr/>
          </p:nvSpPr>
          <p:spPr bwMode="auto">
            <a:xfrm>
              <a:off x="2291"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7" name="Line 1141"/>
            <p:cNvSpPr>
              <a:spLocks noChangeShapeType="1"/>
            </p:cNvSpPr>
            <p:nvPr/>
          </p:nvSpPr>
          <p:spPr bwMode="auto">
            <a:xfrm>
              <a:off x="485" y="69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48" name="Line 1142"/>
            <p:cNvSpPr>
              <a:spLocks noChangeShapeType="1"/>
            </p:cNvSpPr>
            <p:nvPr/>
          </p:nvSpPr>
          <p:spPr bwMode="auto">
            <a:xfrm flipV="1">
              <a:off x="485" y="73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49" name="Line 1143"/>
            <p:cNvSpPr>
              <a:spLocks noChangeShapeType="1"/>
            </p:cNvSpPr>
            <p:nvPr/>
          </p:nvSpPr>
          <p:spPr bwMode="auto">
            <a:xfrm flipH="1" flipV="1">
              <a:off x="916" y="73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50" name="Line 1144"/>
            <p:cNvSpPr>
              <a:spLocks noChangeShapeType="1"/>
            </p:cNvSpPr>
            <p:nvPr/>
          </p:nvSpPr>
          <p:spPr bwMode="auto">
            <a:xfrm>
              <a:off x="484"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51" name="Line 1145"/>
            <p:cNvSpPr>
              <a:spLocks noChangeShapeType="1"/>
            </p:cNvSpPr>
            <p:nvPr/>
          </p:nvSpPr>
          <p:spPr bwMode="auto">
            <a:xfrm flipH="1">
              <a:off x="916"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52" name="Line 1146"/>
            <p:cNvSpPr>
              <a:spLocks noChangeShapeType="1"/>
            </p:cNvSpPr>
            <p:nvPr/>
          </p:nvSpPr>
          <p:spPr bwMode="auto">
            <a:xfrm rot="5400000">
              <a:off x="711" y="70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53" name="Line 1147"/>
            <p:cNvSpPr>
              <a:spLocks noChangeShapeType="1"/>
            </p:cNvSpPr>
            <p:nvPr/>
          </p:nvSpPr>
          <p:spPr bwMode="auto">
            <a:xfrm rot="-5400000">
              <a:off x="711" y="75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54" name="Text Box 1148"/>
            <p:cNvSpPr txBox="1">
              <a:spLocks noChangeArrowheads="1"/>
            </p:cNvSpPr>
            <p:nvPr/>
          </p:nvSpPr>
          <p:spPr bwMode="auto">
            <a:xfrm>
              <a:off x="282"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55" name="Text Box 1149"/>
            <p:cNvSpPr txBox="1">
              <a:spLocks noChangeArrowheads="1"/>
            </p:cNvSpPr>
            <p:nvPr/>
          </p:nvSpPr>
          <p:spPr bwMode="auto">
            <a:xfrm>
              <a:off x="667"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56" name="Text Box 1150"/>
            <p:cNvSpPr txBox="1">
              <a:spLocks noChangeArrowheads="1"/>
            </p:cNvSpPr>
            <p:nvPr/>
          </p:nvSpPr>
          <p:spPr bwMode="auto">
            <a:xfrm>
              <a:off x="304" y="70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57" name="Text Box 1151"/>
            <p:cNvSpPr txBox="1">
              <a:spLocks noChangeArrowheads="1"/>
            </p:cNvSpPr>
            <p:nvPr/>
          </p:nvSpPr>
          <p:spPr bwMode="auto">
            <a:xfrm>
              <a:off x="305"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58" name="Text Box 1152"/>
            <p:cNvSpPr txBox="1">
              <a:spLocks noChangeArrowheads="1"/>
            </p:cNvSpPr>
            <p:nvPr/>
          </p:nvSpPr>
          <p:spPr bwMode="auto">
            <a:xfrm>
              <a:off x="690"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59" name="Text Box 1153"/>
            <p:cNvSpPr txBox="1">
              <a:spLocks noChangeArrowheads="1"/>
            </p:cNvSpPr>
            <p:nvPr/>
          </p:nvSpPr>
          <p:spPr bwMode="auto">
            <a:xfrm>
              <a:off x="1076" y="7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60" name="Text Box 1154"/>
            <p:cNvSpPr txBox="1">
              <a:spLocks noChangeArrowheads="1"/>
            </p:cNvSpPr>
            <p:nvPr/>
          </p:nvSpPr>
          <p:spPr bwMode="auto">
            <a:xfrm>
              <a:off x="1076" y="74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061" name="Text Box 1155"/>
            <p:cNvSpPr txBox="1">
              <a:spLocks noChangeArrowheads="1"/>
            </p:cNvSpPr>
            <p:nvPr/>
          </p:nvSpPr>
          <p:spPr bwMode="auto">
            <a:xfrm>
              <a:off x="2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62" name="Text Box 1156"/>
            <p:cNvSpPr txBox="1">
              <a:spLocks noChangeArrowheads="1"/>
            </p:cNvSpPr>
            <p:nvPr/>
          </p:nvSpPr>
          <p:spPr bwMode="auto">
            <a:xfrm>
              <a:off x="689"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63" name="Line 1157"/>
            <p:cNvSpPr>
              <a:spLocks noChangeShapeType="1"/>
            </p:cNvSpPr>
            <p:nvPr/>
          </p:nvSpPr>
          <p:spPr bwMode="auto">
            <a:xfrm rot="5400000">
              <a:off x="304" y="6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64" name="Line 1158"/>
            <p:cNvSpPr>
              <a:spLocks noChangeShapeType="1"/>
            </p:cNvSpPr>
            <p:nvPr/>
          </p:nvSpPr>
          <p:spPr bwMode="auto">
            <a:xfrm rot="5400000">
              <a:off x="712" y="667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65" name="Text Box 1159"/>
            <p:cNvSpPr txBox="1">
              <a:spLocks noChangeArrowheads="1"/>
            </p:cNvSpPr>
            <p:nvPr/>
          </p:nvSpPr>
          <p:spPr bwMode="auto">
            <a:xfrm>
              <a:off x="1065" y="631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66" name="Line 1160"/>
            <p:cNvSpPr>
              <a:spLocks noChangeShapeType="1"/>
            </p:cNvSpPr>
            <p:nvPr/>
          </p:nvSpPr>
          <p:spPr bwMode="auto">
            <a:xfrm flipH="1">
              <a:off x="930" y="65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67" name="Text Box 1161"/>
            <p:cNvSpPr txBox="1">
              <a:spLocks noChangeArrowheads="1"/>
            </p:cNvSpPr>
            <p:nvPr/>
          </p:nvSpPr>
          <p:spPr bwMode="auto">
            <a:xfrm>
              <a:off x="317"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68" name="Text Box 1162"/>
            <p:cNvSpPr txBox="1">
              <a:spLocks noChangeArrowheads="1"/>
            </p:cNvSpPr>
            <p:nvPr/>
          </p:nvSpPr>
          <p:spPr bwMode="auto">
            <a:xfrm>
              <a:off x="702"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69" name="Line 1163"/>
            <p:cNvSpPr>
              <a:spLocks noChangeShapeType="1"/>
            </p:cNvSpPr>
            <p:nvPr/>
          </p:nvSpPr>
          <p:spPr bwMode="auto">
            <a:xfrm rot="-5400000">
              <a:off x="294"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0" name="Line 1164"/>
            <p:cNvSpPr>
              <a:spLocks noChangeShapeType="1"/>
            </p:cNvSpPr>
            <p:nvPr/>
          </p:nvSpPr>
          <p:spPr bwMode="auto">
            <a:xfrm rot="-5400000">
              <a:off x="725"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1" name="Text Box 1165"/>
            <p:cNvSpPr txBox="1">
              <a:spLocks noChangeArrowheads="1"/>
            </p:cNvSpPr>
            <p:nvPr/>
          </p:nvSpPr>
          <p:spPr bwMode="auto">
            <a:xfrm>
              <a:off x="1072"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72" name="Text Box 1166"/>
            <p:cNvSpPr txBox="1">
              <a:spLocks noChangeArrowheads="1"/>
            </p:cNvSpPr>
            <p:nvPr/>
          </p:nvSpPr>
          <p:spPr bwMode="auto">
            <a:xfrm>
              <a:off x="1457"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073" name="Line 1167"/>
            <p:cNvSpPr>
              <a:spLocks noChangeShapeType="1"/>
            </p:cNvSpPr>
            <p:nvPr/>
          </p:nvSpPr>
          <p:spPr bwMode="auto">
            <a:xfrm rot="-5400000">
              <a:off x="1116" y="78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4" name="Line 1168"/>
            <p:cNvSpPr>
              <a:spLocks noChangeShapeType="1"/>
            </p:cNvSpPr>
            <p:nvPr/>
          </p:nvSpPr>
          <p:spPr bwMode="auto">
            <a:xfrm flipH="1" flipV="1">
              <a:off x="1321" y="76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5" name="Text Box 1169"/>
            <p:cNvSpPr txBox="1">
              <a:spLocks noChangeArrowheads="1"/>
            </p:cNvSpPr>
            <p:nvPr/>
          </p:nvSpPr>
          <p:spPr bwMode="auto">
            <a:xfrm>
              <a:off x="278"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76" name="Text Box 1170"/>
            <p:cNvSpPr txBox="1">
              <a:spLocks noChangeArrowheads="1"/>
            </p:cNvSpPr>
            <p:nvPr/>
          </p:nvSpPr>
          <p:spPr bwMode="auto">
            <a:xfrm>
              <a:off x="685"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77" name="Line 1171"/>
            <p:cNvSpPr>
              <a:spLocks noChangeShapeType="1"/>
            </p:cNvSpPr>
            <p:nvPr/>
          </p:nvSpPr>
          <p:spPr bwMode="auto">
            <a:xfrm rot="5400000">
              <a:off x="300" y="62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8" name="Line 1172"/>
            <p:cNvSpPr>
              <a:spLocks noChangeShapeType="1"/>
            </p:cNvSpPr>
            <p:nvPr/>
          </p:nvSpPr>
          <p:spPr bwMode="auto">
            <a:xfrm rot="5400000">
              <a:off x="708" y="62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79" name="Text Box 1173"/>
            <p:cNvSpPr txBox="1">
              <a:spLocks noChangeArrowheads="1"/>
            </p:cNvSpPr>
            <p:nvPr/>
          </p:nvSpPr>
          <p:spPr bwMode="auto">
            <a:xfrm>
              <a:off x="1065"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80" name="Line 1174"/>
            <p:cNvSpPr>
              <a:spLocks noChangeShapeType="1"/>
            </p:cNvSpPr>
            <p:nvPr/>
          </p:nvSpPr>
          <p:spPr bwMode="auto">
            <a:xfrm flipH="1">
              <a:off x="952" y="610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81" name="Text Box 1175"/>
            <p:cNvSpPr txBox="1">
              <a:spLocks noChangeArrowheads="1"/>
            </p:cNvSpPr>
            <p:nvPr/>
          </p:nvSpPr>
          <p:spPr bwMode="auto">
            <a:xfrm>
              <a:off x="1473"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82" name="Text Box 1176"/>
            <p:cNvSpPr txBox="1">
              <a:spLocks noChangeArrowheads="1"/>
            </p:cNvSpPr>
            <p:nvPr/>
          </p:nvSpPr>
          <p:spPr bwMode="auto">
            <a:xfrm>
              <a:off x="1473"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83" name="Line 1177"/>
            <p:cNvSpPr>
              <a:spLocks noChangeShapeType="1"/>
            </p:cNvSpPr>
            <p:nvPr/>
          </p:nvSpPr>
          <p:spPr bwMode="auto">
            <a:xfrm flipH="1">
              <a:off x="1315" y="615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84" name="Line 1178"/>
            <p:cNvSpPr>
              <a:spLocks noChangeShapeType="1"/>
            </p:cNvSpPr>
            <p:nvPr/>
          </p:nvSpPr>
          <p:spPr bwMode="auto">
            <a:xfrm flipH="1">
              <a:off x="1338" y="65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85" name="Text Box 1179"/>
            <p:cNvSpPr txBox="1">
              <a:spLocks noChangeArrowheads="1"/>
            </p:cNvSpPr>
            <p:nvPr/>
          </p:nvSpPr>
          <p:spPr bwMode="auto">
            <a:xfrm>
              <a:off x="1882" y="78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086" name="Line 1180"/>
            <p:cNvSpPr>
              <a:spLocks noChangeShapeType="1"/>
            </p:cNvSpPr>
            <p:nvPr/>
          </p:nvSpPr>
          <p:spPr bwMode="auto">
            <a:xfrm flipH="1">
              <a:off x="1700" y="80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87" name="Text Box 1181"/>
            <p:cNvSpPr txBox="1">
              <a:spLocks noChangeArrowheads="1"/>
            </p:cNvSpPr>
            <p:nvPr/>
          </p:nvSpPr>
          <p:spPr bwMode="auto">
            <a:xfrm>
              <a:off x="1882" y="59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088" name="Text Box 1182"/>
            <p:cNvSpPr txBox="1">
              <a:spLocks noChangeArrowheads="1"/>
            </p:cNvSpPr>
            <p:nvPr/>
          </p:nvSpPr>
          <p:spPr bwMode="auto">
            <a:xfrm>
              <a:off x="18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089" name="Text Box 1183"/>
            <p:cNvSpPr txBox="1">
              <a:spLocks noChangeArrowheads="1"/>
            </p:cNvSpPr>
            <p:nvPr/>
          </p:nvSpPr>
          <p:spPr bwMode="auto">
            <a:xfrm>
              <a:off x="1882" y="66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090" name="Line 1184"/>
            <p:cNvSpPr>
              <a:spLocks noChangeShapeType="1"/>
            </p:cNvSpPr>
            <p:nvPr/>
          </p:nvSpPr>
          <p:spPr bwMode="auto">
            <a:xfrm flipH="1">
              <a:off x="1723" y="61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91" name="Line 1185"/>
            <p:cNvSpPr>
              <a:spLocks noChangeShapeType="1"/>
            </p:cNvSpPr>
            <p:nvPr/>
          </p:nvSpPr>
          <p:spPr bwMode="auto">
            <a:xfrm flipH="1" flipV="1">
              <a:off x="1723" y="655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92" name="Line 1186"/>
            <p:cNvSpPr>
              <a:spLocks noChangeShapeType="1"/>
            </p:cNvSpPr>
            <p:nvPr/>
          </p:nvSpPr>
          <p:spPr bwMode="auto">
            <a:xfrm flipH="1">
              <a:off x="1723" y="65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93" name="Text Box 1187"/>
            <p:cNvSpPr txBox="1">
              <a:spLocks noChangeArrowheads="1"/>
            </p:cNvSpPr>
            <p:nvPr/>
          </p:nvSpPr>
          <p:spPr bwMode="auto">
            <a:xfrm>
              <a:off x="2267" y="78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094" name="Line 1188"/>
            <p:cNvSpPr>
              <a:spLocks noChangeShapeType="1"/>
            </p:cNvSpPr>
            <p:nvPr/>
          </p:nvSpPr>
          <p:spPr bwMode="auto">
            <a:xfrm flipH="1">
              <a:off x="2086" y="80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95" name="Text Box 1189"/>
            <p:cNvSpPr txBox="1">
              <a:spLocks noChangeArrowheads="1"/>
            </p:cNvSpPr>
            <p:nvPr/>
          </p:nvSpPr>
          <p:spPr bwMode="auto">
            <a:xfrm>
              <a:off x="2289"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096" name="Text Box 1190"/>
            <p:cNvSpPr txBox="1">
              <a:spLocks noChangeArrowheads="1"/>
            </p:cNvSpPr>
            <p:nvPr/>
          </p:nvSpPr>
          <p:spPr bwMode="auto">
            <a:xfrm>
              <a:off x="2289" y="63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097" name="Text Box 1191"/>
            <p:cNvSpPr txBox="1">
              <a:spLocks noChangeArrowheads="1"/>
            </p:cNvSpPr>
            <p:nvPr/>
          </p:nvSpPr>
          <p:spPr bwMode="auto">
            <a:xfrm>
              <a:off x="2290" y="66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098" name="Line 1192"/>
            <p:cNvSpPr>
              <a:spLocks noChangeShapeType="1"/>
            </p:cNvSpPr>
            <p:nvPr/>
          </p:nvSpPr>
          <p:spPr bwMode="auto">
            <a:xfrm flipH="1">
              <a:off x="2130" y="612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099" name="Line 1193"/>
            <p:cNvSpPr>
              <a:spLocks noChangeShapeType="1"/>
            </p:cNvSpPr>
            <p:nvPr/>
          </p:nvSpPr>
          <p:spPr bwMode="auto">
            <a:xfrm flipH="1" flipV="1">
              <a:off x="2130" y="655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00" name="Line 1194"/>
            <p:cNvSpPr>
              <a:spLocks noChangeShapeType="1"/>
            </p:cNvSpPr>
            <p:nvPr/>
          </p:nvSpPr>
          <p:spPr bwMode="auto">
            <a:xfrm flipH="1">
              <a:off x="2130" y="651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101" name="Group 1305"/>
          <p:cNvGrpSpPr>
            <a:grpSpLocks/>
          </p:cNvGrpSpPr>
          <p:nvPr/>
        </p:nvGrpSpPr>
        <p:grpSpPr bwMode="auto">
          <a:xfrm>
            <a:off x="174750" y="699542"/>
            <a:ext cx="4470400" cy="3679825"/>
            <a:chOff x="278" y="5920"/>
            <a:chExt cx="2816" cy="2318"/>
          </a:xfrm>
        </p:grpSpPr>
        <p:sp>
          <p:nvSpPr>
            <p:cNvPr id="1102" name="Rectangle 1196"/>
            <p:cNvSpPr>
              <a:spLocks noChangeArrowheads="1"/>
            </p:cNvSpPr>
            <p:nvPr/>
          </p:nvSpPr>
          <p:spPr bwMode="auto">
            <a:xfrm>
              <a:off x="282"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3" name="Rectangle 1197"/>
            <p:cNvSpPr>
              <a:spLocks noChangeArrowheads="1"/>
            </p:cNvSpPr>
            <p:nvPr/>
          </p:nvSpPr>
          <p:spPr bwMode="auto">
            <a:xfrm>
              <a:off x="683"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4" name="Rectangle 1198"/>
            <p:cNvSpPr>
              <a:spLocks noChangeArrowheads="1"/>
            </p:cNvSpPr>
            <p:nvPr/>
          </p:nvSpPr>
          <p:spPr bwMode="auto">
            <a:xfrm>
              <a:off x="1085"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5" name="Rectangle 1199"/>
            <p:cNvSpPr>
              <a:spLocks noChangeArrowheads="1"/>
            </p:cNvSpPr>
            <p:nvPr/>
          </p:nvSpPr>
          <p:spPr bwMode="auto">
            <a:xfrm>
              <a:off x="1487"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6" name="Rectangle 1200"/>
            <p:cNvSpPr>
              <a:spLocks noChangeArrowheads="1"/>
            </p:cNvSpPr>
            <p:nvPr/>
          </p:nvSpPr>
          <p:spPr bwMode="auto">
            <a:xfrm>
              <a:off x="1888"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7" name="Rectangle 1201"/>
            <p:cNvSpPr>
              <a:spLocks noChangeArrowheads="1"/>
            </p:cNvSpPr>
            <p:nvPr/>
          </p:nvSpPr>
          <p:spPr bwMode="auto">
            <a:xfrm>
              <a:off x="2290"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8" name="Rectangle 1202"/>
            <p:cNvSpPr>
              <a:spLocks noChangeArrowheads="1"/>
            </p:cNvSpPr>
            <p:nvPr/>
          </p:nvSpPr>
          <p:spPr bwMode="auto">
            <a:xfrm>
              <a:off x="2693"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9" name="Rectangle 1203"/>
            <p:cNvSpPr>
              <a:spLocks noChangeArrowheads="1"/>
            </p:cNvSpPr>
            <p:nvPr/>
          </p:nvSpPr>
          <p:spPr bwMode="auto">
            <a:xfrm>
              <a:off x="282"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0" name="Rectangle 1204"/>
            <p:cNvSpPr>
              <a:spLocks noChangeArrowheads="1"/>
            </p:cNvSpPr>
            <p:nvPr/>
          </p:nvSpPr>
          <p:spPr bwMode="auto">
            <a:xfrm>
              <a:off x="683"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1" name="Rectangle 1205"/>
            <p:cNvSpPr>
              <a:spLocks noChangeArrowheads="1"/>
            </p:cNvSpPr>
            <p:nvPr/>
          </p:nvSpPr>
          <p:spPr bwMode="auto">
            <a:xfrm>
              <a:off x="1085"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2" name="Rectangle 1206"/>
            <p:cNvSpPr>
              <a:spLocks noChangeArrowheads="1"/>
            </p:cNvSpPr>
            <p:nvPr/>
          </p:nvSpPr>
          <p:spPr bwMode="auto">
            <a:xfrm>
              <a:off x="1487"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3" name="Rectangle 1207"/>
            <p:cNvSpPr>
              <a:spLocks noChangeArrowheads="1"/>
            </p:cNvSpPr>
            <p:nvPr/>
          </p:nvSpPr>
          <p:spPr bwMode="auto">
            <a:xfrm>
              <a:off x="1888"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4" name="Rectangle 1208"/>
            <p:cNvSpPr>
              <a:spLocks noChangeArrowheads="1"/>
            </p:cNvSpPr>
            <p:nvPr/>
          </p:nvSpPr>
          <p:spPr bwMode="auto">
            <a:xfrm>
              <a:off x="2290"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5" name="Rectangle 1209"/>
            <p:cNvSpPr>
              <a:spLocks noChangeArrowheads="1"/>
            </p:cNvSpPr>
            <p:nvPr/>
          </p:nvSpPr>
          <p:spPr bwMode="auto">
            <a:xfrm>
              <a:off x="2693" y="63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6" name="Rectangle 1210"/>
            <p:cNvSpPr>
              <a:spLocks noChangeArrowheads="1"/>
            </p:cNvSpPr>
            <p:nvPr/>
          </p:nvSpPr>
          <p:spPr bwMode="auto">
            <a:xfrm>
              <a:off x="282"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7" name="Rectangle 1211"/>
            <p:cNvSpPr>
              <a:spLocks noChangeArrowheads="1"/>
            </p:cNvSpPr>
            <p:nvPr/>
          </p:nvSpPr>
          <p:spPr bwMode="auto">
            <a:xfrm>
              <a:off x="683"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8" name="Rectangle 1212"/>
            <p:cNvSpPr>
              <a:spLocks noChangeArrowheads="1"/>
            </p:cNvSpPr>
            <p:nvPr/>
          </p:nvSpPr>
          <p:spPr bwMode="auto">
            <a:xfrm>
              <a:off x="1085"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19" name="Rectangle 1213"/>
            <p:cNvSpPr>
              <a:spLocks noChangeArrowheads="1"/>
            </p:cNvSpPr>
            <p:nvPr/>
          </p:nvSpPr>
          <p:spPr bwMode="auto">
            <a:xfrm>
              <a:off x="1487"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0" name="Rectangle 1214"/>
            <p:cNvSpPr>
              <a:spLocks noChangeArrowheads="1"/>
            </p:cNvSpPr>
            <p:nvPr/>
          </p:nvSpPr>
          <p:spPr bwMode="auto">
            <a:xfrm>
              <a:off x="1888"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1" name="Rectangle 1215"/>
            <p:cNvSpPr>
              <a:spLocks noChangeArrowheads="1"/>
            </p:cNvSpPr>
            <p:nvPr/>
          </p:nvSpPr>
          <p:spPr bwMode="auto">
            <a:xfrm>
              <a:off x="2290"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2" name="Rectangle 1216"/>
            <p:cNvSpPr>
              <a:spLocks noChangeArrowheads="1"/>
            </p:cNvSpPr>
            <p:nvPr/>
          </p:nvSpPr>
          <p:spPr bwMode="auto">
            <a:xfrm>
              <a:off x="2693"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3" name="Rectangle 1217"/>
            <p:cNvSpPr>
              <a:spLocks noChangeArrowheads="1"/>
            </p:cNvSpPr>
            <p:nvPr/>
          </p:nvSpPr>
          <p:spPr bwMode="auto">
            <a:xfrm>
              <a:off x="282"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4" name="Rectangle 1218"/>
            <p:cNvSpPr>
              <a:spLocks noChangeArrowheads="1"/>
            </p:cNvSpPr>
            <p:nvPr/>
          </p:nvSpPr>
          <p:spPr bwMode="auto">
            <a:xfrm>
              <a:off x="683"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5" name="Rectangle 1219"/>
            <p:cNvSpPr>
              <a:spLocks noChangeArrowheads="1"/>
            </p:cNvSpPr>
            <p:nvPr/>
          </p:nvSpPr>
          <p:spPr bwMode="auto">
            <a:xfrm>
              <a:off x="1085"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6" name="Rectangle 1220"/>
            <p:cNvSpPr>
              <a:spLocks noChangeArrowheads="1"/>
            </p:cNvSpPr>
            <p:nvPr/>
          </p:nvSpPr>
          <p:spPr bwMode="auto">
            <a:xfrm>
              <a:off x="1487"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7" name="Rectangle 1221"/>
            <p:cNvSpPr>
              <a:spLocks noChangeArrowheads="1"/>
            </p:cNvSpPr>
            <p:nvPr/>
          </p:nvSpPr>
          <p:spPr bwMode="auto">
            <a:xfrm>
              <a:off x="1888" y="7082"/>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8" name="Rectangle 1222"/>
            <p:cNvSpPr>
              <a:spLocks noChangeArrowheads="1"/>
            </p:cNvSpPr>
            <p:nvPr/>
          </p:nvSpPr>
          <p:spPr bwMode="auto">
            <a:xfrm>
              <a:off x="2290"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29" name="Rectangle 1223"/>
            <p:cNvSpPr>
              <a:spLocks noChangeArrowheads="1"/>
            </p:cNvSpPr>
            <p:nvPr/>
          </p:nvSpPr>
          <p:spPr bwMode="auto">
            <a:xfrm>
              <a:off x="2693"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0" name="Rectangle 1224"/>
            <p:cNvSpPr>
              <a:spLocks noChangeArrowheads="1"/>
            </p:cNvSpPr>
            <p:nvPr/>
          </p:nvSpPr>
          <p:spPr bwMode="auto">
            <a:xfrm>
              <a:off x="282"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1" name="Rectangle 1225"/>
            <p:cNvSpPr>
              <a:spLocks noChangeArrowheads="1"/>
            </p:cNvSpPr>
            <p:nvPr/>
          </p:nvSpPr>
          <p:spPr bwMode="auto">
            <a:xfrm>
              <a:off x="683" y="74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2" name="Rectangle 1226"/>
            <p:cNvSpPr>
              <a:spLocks noChangeArrowheads="1"/>
            </p:cNvSpPr>
            <p:nvPr/>
          </p:nvSpPr>
          <p:spPr bwMode="auto">
            <a:xfrm>
              <a:off x="1085"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3" name="Rectangle 1227"/>
            <p:cNvSpPr>
              <a:spLocks noChangeArrowheads="1"/>
            </p:cNvSpPr>
            <p:nvPr/>
          </p:nvSpPr>
          <p:spPr bwMode="auto">
            <a:xfrm>
              <a:off x="1487"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4" name="Rectangle 1228"/>
            <p:cNvSpPr>
              <a:spLocks noChangeArrowheads="1"/>
            </p:cNvSpPr>
            <p:nvPr/>
          </p:nvSpPr>
          <p:spPr bwMode="auto">
            <a:xfrm>
              <a:off x="1888" y="74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5" name="Rectangle 1229"/>
            <p:cNvSpPr>
              <a:spLocks noChangeArrowheads="1"/>
            </p:cNvSpPr>
            <p:nvPr/>
          </p:nvSpPr>
          <p:spPr bwMode="auto">
            <a:xfrm>
              <a:off x="2290"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6" name="Rectangle 1230"/>
            <p:cNvSpPr>
              <a:spLocks noChangeArrowheads="1"/>
            </p:cNvSpPr>
            <p:nvPr/>
          </p:nvSpPr>
          <p:spPr bwMode="auto">
            <a:xfrm>
              <a:off x="2693"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7" name="Rectangle 1231"/>
            <p:cNvSpPr>
              <a:spLocks noChangeArrowheads="1"/>
            </p:cNvSpPr>
            <p:nvPr/>
          </p:nvSpPr>
          <p:spPr bwMode="auto">
            <a:xfrm>
              <a:off x="282"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8" name="Rectangle 1232"/>
            <p:cNvSpPr>
              <a:spLocks noChangeArrowheads="1"/>
            </p:cNvSpPr>
            <p:nvPr/>
          </p:nvSpPr>
          <p:spPr bwMode="auto">
            <a:xfrm>
              <a:off x="683"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39" name="Rectangle 1233"/>
            <p:cNvSpPr>
              <a:spLocks noChangeArrowheads="1"/>
            </p:cNvSpPr>
            <p:nvPr/>
          </p:nvSpPr>
          <p:spPr bwMode="auto">
            <a:xfrm>
              <a:off x="1085"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0" name="Rectangle 1234"/>
            <p:cNvSpPr>
              <a:spLocks noChangeArrowheads="1"/>
            </p:cNvSpPr>
            <p:nvPr/>
          </p:nvSpPr>
          <p:spPr bwMode="auto">
            <a:xfrm>
              <a:off x="1487"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1" name="Rectangle 1235"/>
            <p:cNvSpPr>
              <a:spLocks noChangeArrowheads="1"/>
            </p:cNvSpPr>
            <p:nvPr/>
          </p:nvSpPr>
          <p:spPr bwMode="auto">
            <a:xfrm>
              <a:off x="1888"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2" name="Rectangle 1236"/>
            <p:cNvSpPr>
              <a:spLocks noChangeArrowheads="1"/>
            </p:cNvSpPr>
            <p:nvPr/>
          </p:nvSpPr>
          <p:spPr bwMode="auto">
            <a:xfrm>
              <a:off x="2290"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3" name="Rectangle 1237"/>
            <p:cNvSpPr>
              <a:spLocks noChangeArrowheads="1"/>
            </p:cNvSpPr>
            <p:nvPr/>
          </p:nvSpPr>
          <p:spPr bwMode="auto">
            <a:xfrm>
              <a:off x="2693" y="78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4" name="Rectangle 1238"/>
            <p:cNvSpPr>
              <a:spLocks noChangeArrowheads="1"/>
            </p:cNvSpPr>
            <p:nvPr/>
          </p:nvSpPr>
          <p:spPr bwMode="auto">
            <a:xfrm>
              <a:off x="683" y="70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5" name="Text Box 1239"/>
            <p:cNvSpPr txBox="1">
              <a:spLocks noChangeArrowheads="1"/>
            </p:cNvSpPr>
            <p:nvPr/>
          </p:nvSpPr>
          <p:spPr bwMode="auto">
            <a:xfrm>
              <a:off x="683" y="71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146" name="Text Box 1240"/>
            <p:cNvSpPr txBox="1">
              <a:spLocks noChangeArrowheads="1"/>
            </p:cNvSpPr>
            <p:nvPr/>
          </p:nvSpPr>
          <p:spPr bwMode="auto">
            <a:xfrm>
              <a:off x="2709" y="67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147" name="Rectangle 1241"/>
            <p:cNvSpPr>
              <a:spLocks noChangeArrowheads="1"/>
            </p:cNvSpPr>
            <p:nvPr/>
          </p:nvSpPr>
          <p:spPr bwMode="auto">
            <a:xfrm>
              <a:off x="1086" y="66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8" name="Rectangle 1242"/>
            <p:cNvSpPr>
              <a:spLocks noChangeArrowheads="1"/>
            </p:cNvSpPr>
            <p:nvPr/>
          </p:nvSpPr>
          <p:spPr bwMode="auto">
            <a:xfrm>
              <a:off x="1487"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49" name="Rectangle 1243"/>
            <p:cNvSpPr>
              <a:spLocks noChangeArrowheads="1"/>
            </p:cNvSpPr>
            <p:nvPr/>
          </p:nvSpPr>
          <p:spPr bwMode="auto">
            <a:xfrm>
              <a:off x="1086"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0" name="Rectangle 1244"/>
            <p:cNvSpPr>
              <a:spLocks noChangeArrowheads="1"/>
            </p:cNvSpPr>
            <p:nvPr/>
          </p:nvSpPr>
          <p:spPr bwMode="auto">
            <a:xfrm>
              <a:off x="1487"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1" name="Rectangle 1245"/>
            <p:cNvSpPr>
              <a:spLocks noChangeArrowheads="1"/>
            </p:cNvSpPr>
            <p:nvPr/>
          </p:nvSpPr>
          <p:spPr bwMode="auto">
            <a:xfrm>
              <a:off x="1487"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2" name="Rectangle 1246"/>
            <p:cNvSpPr>
              <a:spLocks noChangeArrowheads="1"/>
            </p:cNvSpPr>
            <p:nvPr/>
          </p:nvSpPr>
          <p:spPr bwMode="auto">
            <a:xfrm>
              <a:off x="1889"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3" name="Rectangle 1247"/>
            <p:cNvSpPr>
              <a:spLocks noChangeArrowheads="1"/>
            </p:cNvSpPr>
            <p:nvPr/>
          </p:nvSpPr>
          <p:spPr bwMode="auto">
            <a:xfrm>
              <a:off x="2291"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4" name="Rectangle 1248"/>
            <p:cNvSpPr>
              <a:spLocks noChangeArrowheads="1"/>
            </p:cNvSpPr>
            <p:nvPr/>
          </p:nvSpPr>
          <p:spPr bwMode="auto">
            <a:xfrm>
              <a:off x="2291"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55" name="Line 1249"/>
            <p:cNvSpPr>
              <a:spLocks noChangeShapeType="1"/>
            </p:cNvSpPr>
            <p:nvPr/>
          </p:nvSpPr>
          <p:spPr bwMode="auto">
            <a:xfrm>
              <a:off x="485" y="69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6" name="Line 1250"/>
            <p:cNvSpPr>
              <a:spLocks noChangeShapeType="1"/>
            </p:cNvSpPr>
            <p:nvPr/>
          </p:nvSpPr>
          <p:spPr bwMode="auto">
            <a:xfrm flipV="1">
              <a:off x="485" y="73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7" name="Line 1251"/>
            <p:cNvSpPr>
              <a:spLocks noChangeShapeType="1"/>
            </p:cNvSpPr>
            <p:nvPr/>
          </p:nvSpPr>
          <p:spPr bwMode="auto">
            <a:xfrm flipH="1" flipV="1">
              <a:off x="916" y="73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8" name="Line 1252"/>
            <p:cNvSpPr>
              <a:spLocks noChangeShapeType="1"/>
            </p:cNvSpPr>
            <p:nvPr/>
          </p:nvSpPr>
          <p:spPr bwMode="auto">
            <a:xfrm>
              <a:off x="484"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9" name="Line 1253"/>
            <p:cNvSpPr>
              <a:spLocks noChangeShapeType="1"/>
            </p:cNvSpPr>
            <p:nvPr/>
          </p:nvSpPr>
          <p:spPr bwMode="auto">
            <a:xfrm flipH="1">
              <a:off x="916"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60" name="Line 1254"/>
            <p:cNvSpPr>
              <a:spLocks noChangeShapeType="1"/>
            </p:cNvSpPr>
            <p:nvPr/>
          </p:nvSpPr>
          <p:spPr bwMode="auto">
            <a:xfrm rot="5400000">
              <a:off x="711" y="70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61" name="Line 1255"/>
            <p:cNvSpPr>
              <a:spLocks noChangeShapeType="1"/>
            </p:cNvSpPr>
            <p:nvPr/>
          </p:nvSpPr>
          <p:spPr bwMode="auto">
            <a:xfrm rot="-5400000">
              <a:off x="711" y="75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62" name="Text Box 1256"/>
            <p:cNvSpPr txBox="1">
              <a:spLocks noChangeArrowheads="1"/>
            </p:cNvSpPr>
            <p:nvPr/>
          </p:nvSpPr>
          <p:spPr bwMode="auto">
            <a:xfrm>
              <a:off x="282"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3" name="Text Box 1257"/>
            <p:cNvSpPr txBox="1">
              <a:spLocks noChangeArrowheads="1"/>
            </p:cNvSpPr>
            <p:nvPr/>
          </p:nvSpPr>
          <p:spPr bwMode="auto">
            <a:xfrm>
              <a:off x="667"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4" name="Text Box 1258"/>
            <p:cNvSpPr txBox="1">
              <a:spLocks noChangeArrowheads="1"/>
            </p:cNvSpPr>
            <p:nvPr/>
          </p:nvSpPr>
          <p:spPr bwMode="auto">
            <a:xfrm>
              <a:off x="304" y="70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5" name="Text Box 1259"/>
            <p:cNvSpPr txBox="1">
              <a:spLocks noChangeArrowheads="1"/>
            </p:cNvSpPr>
            <p:nvPr/>
          </p:nvSpPr>
          <p:spPr bwMode="auto">
            <a:xfrm>
              <a:off x="305"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6" name="Text Box 1260"/>
            <p:cNvSpPr txBox="1">
              <a:spLocks noChangeArrowheads="1"/>
            </p:cNvSpPr>
            <p:nvPr/>
          </p:nvSpPr>
          <p:spPr bwMode="auto">
            <a:xfrm>
              <a:off x="690"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7" name="Text Box 1261"/>
            <p:cNvSpPr txBox="1">
              <a:spLocks noChangeArrowheads="1"/>
            </p:cNvSpPr>
            <p:nvPr/>
          </p:nvSpPr>
          <p:spPr bwMode="auto">
            <a:xfrm>
              <a:off x="1076" y="7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8" name="Text Box 1262"/>
            <p:cNvSpPr txBox="1">
              <a:spLocks noChangeArrowheads="1"/>
            </p:cNvSpPr>
            <p:nvPr/>
          </p:nvSpPr>
          <p:spPr bwMode="auto">
            <a:xfrm>
              <a:off x="1076" y="74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169" name="Text Box 1263"/>
            <p:cNvSpPr txBox="1">
              <a:spLocks noChangeArrowheads="1"/>
            </p:cNvSpPr>
            <p:nvPr/>
          </p:nvSpPr>
          <p:spPr bwMode="auto">
            <a:xfrm>
              <a:off x="2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70" name="Text Box 1264"/>
            <p:cNvSpPr txBox="1">
              <a:spLocks noChangeArrowheads="1"/>
            </p:cNvSpPr>
            <p:nvPr/>
          </p:nvSpPr>
          <p:spPr bwMode="auto">
            <a:xfrm>
              <a:off x="689"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71" name="Line 1265"/>
            <p:cNvSpPr>
              <a:spLocks noChangeShapeType="1"/>
            </p:cNvSpPr>
            <p:nvPr/>
          </p:nvSpPr>
          <p:spPr bwMode="auto">
            <a:xfrm rot="5400000">
              <a:off x="304" y="6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2" name="Line 1266"/>
            <p:cNvSpPr>
              <a:spLocks noChangeShapeType="1"/>
            </p:cNvSpPr>
            <p:nvPr/>
          </p:nvSpPr>
          <p:spPr bwMode="auto">
            <a:xfrm rot="5400000">
              <a:off x="712" y="667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3" name="Text Box 1267"/>
            <p:cNvSpPr txBox="1">
              <a:spLocks noChangeArrowheads="1"/>
            </p:cNvSpPr>
            <p:nvPr/>
          </p:nvSpPr>
          <p:spPr bwMode="auto">
            <a:xfrm>
              <a:off x="1065" y="631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74" name="Line 1268"/>
            <p:cNvSpPr>
              <a:spLocks noChangeShapeType="1"/>
            </p:cNvSpPr>
            <p:nvPr/>
          </p:nvSpPr>
          <p:spPr bwMode="auto">
            <a:xfrm flipH="1">
              <a:off x="930" y="65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5" name="Text Box 1269"/>
            <p:cNvSpPr txBox="1">
              <a:spLocks noChangeArrowheads="1"/>
            </p:cNvSpPr>
            <p:nvPr/>
          </p:nvSpPr>
          <p:spPr bwMode="auto">
            <a:xfrm>
              <a:off x="317"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76" name="Text Box 1270"/>
            <p:cNvSpPr txBox="1">
              <a:spLocks noChangeArrowheads="1"/>
            </p:cNvSpPr>
            <p:nvPr/>
          </p:nvSpPr>
          <p:spPr bwMode="auto">
            <a:xfrm>
              <a:off x="702"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77" name="Line 1271"/>
            <p:cNvSpPr>
              <a:spLocks noChangeShapeType="1"/>
            </p:cNvSpPr>
            <p:nvPr/>
          </p:nvSpPr>
          <p:spPr bwMode="auto">
            <a:xfrm rot="-5400000">
              <a:off x="294"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8" name="Line 1272"/>
            <p:cNvSpPr>
              <a:spLocks noChangeShapeType="1"/>
            </p:cNvSpPr>
            <p:nvPr/>
          </p:nvSpPr>
          <p:spPr bwMode="auto">
            <a:xfrm rot="-5400000">
              <a:off x="725"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9" name="Text Box 1273"/>
            <p:cNvSpPr txBox="1">
              <a:spLocks noChangeArrowheads="1"/>
            </p:cNvSpPr>
            <p:nvPr/>
          </p:nvSpPr>
          <p:spPr bwMode="auto">
            <a:xfrm>
              <a:off x="1072"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80" name="Text Box 1274"/>
            <p:cNvSpPr txBox="1">
              <a:spLocks noChangeArrowheads="1"/>
            </p:cNvSpPr>
            <p:nvPr/>
          </p:nvSpPr>
          <p:spPr bwMode="auto">
            <a:xfrm>
              <a:off x="1457"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181" name="Line 1275"/>
            <p:cNvSpPr>
              <a:spLocks noChangeShapeType="1"/>
            </p:cNvSpPr>
            <p:nvPr/>
          </p:nvSpPr>
          <p:spPr bwMode="auto">
            <a:xfrm rot="-5400000">
              <a:off x="1116" y="78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2" name="Line 1276"/>
            <p:cNvSpPr>
              <a:spLocks noChangeShapeType="1"/>
            </p:cNvSpPr>
            <p:nvPr/>
          </p:nvSpPr>
          <p:spPr bwMode="auto">
            <a:xfrm flipH="1" flipV="1">
              <a:off x="1321" y="76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3" name="Text Box 1277"/>
            <p:cNvSpPr txBox="1">
              <a:spLocks noChangeArrowheads="1"/>
            </p:cNvSpPr>
            <p:nvPr/>
          </p:nvSpPr>
          <p:spPr bwMode="auto">
            <a:xfrm>
              <a:off x="278"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84" name="Text Box 1278"/>
            <p:cNvSpPr txBox="1">
              <a:spLocks noChangeArrowheads="1"/>
            </p:cNvSpPr>
            <p:nvPr/>
          </p:nvSpPr>
          <p:spPr bwMode="auto">
            <a:xfrm>
              <a:off x="685"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85" name="Line 1279"/>
            <p:cNvSpPr>
              <a:spLocks noChangeShapeType="1"/>
            </p:cNvSpPr>
            <p:nvPr/>
          </p:nvSpPr>
          <p:spPr bwMode="auto">
            <a:xfrm rot="5400000">
              <a:off x="300" y="62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6" name="Line 1280"/>
            <p:cNvSpPr>
              <a:spLocks noChangeShapeType="1"/>
            </p:cNvSpPr>
            <p:nvPr/>
          </p:nvSpPr>
          <p:spPr bwMode="auto">
            <a:xfrm rot="5400000">
              <a:off x="708" y="62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7" name="Text Box 1281"/>
            <p:cNvSpPr txBox="1">
              <a:spLocks noChangeArrowheads="1"/>
            </p:cNvSpPr>
            <p:nvPr/>
          </p:nvSpPr>
          <p:spPr bwMode="auto">
            <a:xfrm>
              <a:off x="1065"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88" name="Line 1282"/>
            <p:cNvSpPr>
              <a:spLocks noChangeShapeType="1"/>
            </p:cNvSpPr>
            <p:nvPr/>
          </p:nvSpPr>
          <p:spPr bwMode="auto">
            <a:xfrm flipH="1">
              <a:off x="952" y="610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89" name="Text Box 1283"/>
            <p:cNvSpPr txBox="1">
              <a:spLocks noChangeArrowheads="1"/>
            </p:cNvSpPr>
            <p:nvPr/>
          </p:nvSpPr>
          <p:spPr bwMode="auto">
            <a:xfrm>
              <a:off x="1473"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90" name="Text Box 1284"/>
            <p:cNvSpPr txBox="1">
              <a:spLocks noChangeArrowheads="1"/>
            </p:cNvSpPr>
            <p:nvPr/>
          </p:nvSpPr>
          <p:spPr bwMode="auto">
            <a:xfrm>
              <a:off x="1473"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91" name="Line 1285"/>
            <p:cNvSpPr>
              <a:spLocks noChangeShapeType="1"/>
            </p:cNvSpPr>
            <p:nvPr/>
          </p:nvSpPr>
          <p:spPr bwMode="auto">
            <a:xfrm flipH="1">
              <a:off x="1315" y="615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92" name="Line 1286"/>
            <p:cNvSpPr>
              <a:spLocks noChangeShapeType="1"/>
            </p:cNvSpPr>
            <p:nvPr/>
          </p:nvSpPr>
          <p:spPr bwMode="auto">
            <a:xfrm flipH="1">
              <a:off x="1338" y="65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93" name="Text Box 1287"/>
            <p:cNvSpPr txBox="1">
              <a:spLocks noChangeArrowheads="1"/>
            </p:cNvSpPr>
            <p:nvPr/>
          </p:nvSpPr>
          <p:spPr bwMode="auto">
            <a:xfrm>
              <a:off x="1882" y="78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194" name="Line 1288"/>
            <p:cNvSpPr>
              <a:spLocks noChangeShapeType="1"/>
            </p:cNvSpPr>
            <p:nvPr/>
          </p:nvSpPr>
          <p:spPr bwMode="auto">
            <a:xfrm flipH="1">
              <a:off x="1700" y="80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95" name="Text Box 1289"/>
            <p:cNvSpPr txBox="1">
              <a:spLocks noChangeArrowheads="1"/>
            </p:cNvSpPr>
            <p:nvPr/>
          </p:nvSpPr>
          <p:spPr bwMode="auto">
            <a:xfrm>
              <a:off x="1882" y="59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196" name="Text Box 1290"/>
            <p:cNvSpPr txBox="1">
              <a:spLocks noChangeArrowheads="1"/>
            </p:cNvSpPr>
            <p:nvPr/>
          </p:nvSpPr>
          <p:spPr bwMode="auto">
            <a:xfrm>
              <a:off x="18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197" name="Text Box 1291"/>
            <p:cNvSpPr txBox="1">
              <a:spLocks noChangeArrowheads="1"/>
            </p:cNvSpPr>
            <p:nvPr/>
          </p:nvSpPr>
          <p:spPr bwMode="auto">
            <a:xfrm>
              <a:off x="1882" y="66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198" name="Line 1292"/>
            <p:cNvSpPr>
              <a:spLocks noChangeShapeType="1"/>
            </p:cNvSpPr>
            <p:nvPr/>
          </p:nvSpPr>
          <p:spPr bwMode="auto">
            <a:xfrm flipH="1">
              <a:off x="1723" y="61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99" name="Line 1293"/>
            <p:cNvSpPr>
              <a:spLocks noChangeShapeType="1"/>
            </p:cNvSpPr>
            <p:nvPr/>
          </p:nvSpPr>
          <p:spPr bwMode="auto">
            <a:xfrm flipH="1" flipV="1">
              <a:off x="1723" y="655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0" name="Line 1294"/>
            <p:cNvSpPr>
              <a:spLocks noChangeShapeType="1"/>
            </p:cNvSpPr>
            <p:nvPr/>
          </p:nvSpPr>
          <p:spPr bwMode="auto">
            <a:xfrm flipH="1">
              <a:off x="1723" y="65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1" name="Text Box 1295"/>
            <p:cNvSpPr txBox="1">
              <a:spLocks noChangeArrowheads="1"/>
            </p:cNvSpPr>
            <p:nvPr/>
          </p:nvSpPr>
          <p:spPr bwMode="auto">
            <a:xfrm>
              <a:off x="2267" y="78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202" name="Line 1296"/>
            <p:cNvSpPr>
              <a:spLocks noChangeShapeType="1"/>
            </p:cNvSpPr>
            <p:nvPr/>
          </p:nvSpPr>
          <p:spPr bwMode="auto">
            <a:xfrm flipH="1">
              <a:off x="2086" y="80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3" name="Text Box 1297"/>
            <p:cNvSpPr txBox="1">
              <a:spLocks noChangeArrowheads="1"/>
            </p:cNvSpPr>
            <p:nvPr/>
          </p:nvSpPr>
          <p:spPr bwMode="auto">
            <a:xfrm>
              <a:off x="2289"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204" name="Text Box 1298"/>
            <p:cNvSpPr txBox="1">
              <a:spLocks noChangeArrowheads="1"/>
            </p:cNvSpPr>
            <p:nvPr/>
          </p:nvSpPr>
          <p:spPr bwMode="auto">
            <a:xfrm>
              <a:off x="2289" y="63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205" name="Text Box 1299"/>
            <p:cNvSpPr txBox="1">
              <a:spLocks noChangeArrowheads="1"/>
            </p:cNvSpPr>
            <p:nvPr/>
          </p:nvSpPr>
          <p:spPr bwMode="auto">
            <a:xfrm>
              <a:off x="2290" y="66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206" name="Line 1300"/>
            <p:cNvSpPr>
              <a:spLocks noChangeShapeType="1"/>
            </p:cNvSpPr>
            <p:nvPr/>
          </p:nvSpPr>
          <p:spPr bwMode="auto">
            <a:xfrm flipH="1">
              <a:off x="2130" y="612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7" name="Line 1301"/>
            <p:cNvSpPr>
              <a:spLocks noChangeShapeType="1"/>
            </p:cNvSpPr>
            <p:nvPr/>
          </p:nvSpPr>
          <p:spPr bwMode="auto">
            <a:xfrm flipH="1" flipV="1">
              <a:off x="2130" y="655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8" name="Line 1302"/>
            <p:cNvSpPr>
              <a:spLocks noChangeShapeType="1"/>
            </p:cNvSpPr>
            <p:nvPr/>
          </p:nvSpPr>
          <p:spPr bwMode="auto">
            <a:xfrm flipH="1">
              <a:off x="2130" y="651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09" name="Line 1303"/>
            <p:cNvSpPr>
              <a:spLocks noChangeShapeType="1"/>
            </p:cNvSpPr>
            <p:nvPr/>
          </p:nvSpPr>
          <p:spPr bwMode="auto">
            <a:xfrm rot="-5400000">
              <a:off x="1904" y="708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10" name="Text Box 1304"/>
            <p:cNvSpPr txBox="1">
              <a:spLocks noChangeArrowheads="1"/>
            </p:cNvSpPr>
            <p:nvPr/>
          </p:nvSpPr>
          <p:spPr bwMode="auto">
            <a:xfrm>
              <a:off x="1882" y="70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grpSp>
      <p:grpSp>
        <p:nvGrpSpPr>
          <p:cNvPr id="1211" name="Group 1419"/>
          <p:cNvGrpSpPr>
            <a:grpSpLocks/>
          </p:cNvGrpSpPr>
          <p:nvPr/>
        </p:nvGrpSpPr>
        <p:grpSpPr bwMode="auto">
          <a:xfrm>
            <a:off x="179512" y="699542"/>
            <a:ext cx="4470400" cy="3679825"/>
            <a:chOff x="278" y="5920"/>
            <a:chExt cx="2816" cy="2318"/>
          </a:xfrm>
        </p:grpSpPr>
        <p:sp>
          <p:nvSpPr>
            <p:cNvPr id="1212" name="Rectangle 1306"/>
            <p:cNvSpPr>
              <a:spLocks noChangeArrowheads="1"/>
            </p:cNvSpPr>
            <p:nvPr/>
          </p:nvSpPr>
          <p:spPr bwMode="auto">
            <a:xfrm>
              <a:off x="282"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3" name="Rectangle 1307"/>
            <p:cNvSpPr>
              <a:spLocks noChangeArrowheads="1"/>
            </p:cNvSpPr>
            <p:nvPr/>
          </p:nvSpPr>
          <p:spPr bwMode="auto">
            <a:xfrm>
              <a:off x="683"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4" name="Rectangle 1308"/>
            <p:cNvSpPr>
              <a:spLocks noChangeArrowheads="1"/>
            </p:cNvSpPr>
            <p:nvPr/>
          </p:nvSpPr>
          <p:spPr bwMode="auto">
            <a:xfrm>
              <a:off x="1085"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5" name="Rectangle 1309"/>
            <p:cNvSpPr>
              <a:spLocks noChangeArrowheads="1"/>
            </p:cNvSpPr>
            <p:nvPr/>
          </p:nvSpPr>
          <p:spPr bwMode="auto">
            <a:xfrm>
              <a:off x="1487"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6" name="Rectangle 1310"/>
            <p:cNvSpPr>
              <a:spLocks noChangeArrowheads="1"/>
            </p:cNvSpPr>
            <p:nvPr/>
          </p:nvSpPr>
          <p:spPr bwMode="auto">
            <a:xfrm>
              <a:off x="1888"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7" name="Rectangle 1311"/>
            <p:cNvSpPr>
              <a:spLocks noChangeArrowheads="1"/>
            </p:cNvSpPr>
            <p:nvPr/>
          </p:nvSpPr>
          <p:spPr bwMode="auto">
            <a:xfrm>
              <a:off x="2290"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8" name="Rectangle 1312"/>
            <p:cNvSpPr>
              <a:spLocks noChangeArrowheads="1"/>
            </p:cNvSpPr>
            <p:nvPr/>
          </p:nvSpPr>
          <p:spPr bwMode="auto">
            <a:xfrm>
              <a:off x="2693"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19" name="Rectangle 1313"/>
            <p:cNvSpPr>
              <a:spLocks noChangeArrowheads="1"/>
            </p:cNvSpPr>
            <p:nvPr/>
          </p:nvSpPr>
          <p:spPr bwMode="auto">
            <a:xfrm>
              <a:off x="282"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0" name="Rectangle 1314"/>
            <p:cNvSpPr>
              <a:spLocks noChangeArrowheads="1"/>
            </p:cNvSpPr>
            <p:nvPr/>
          </p:nvSpPr>
          <p:spPr bwMode="auto">
            <a:xfrm>
              <a:off x="683"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1" name="Rectangle 1315"/>
            <p:cNvSpPr>
              <a:spLocks noChangeArrowheads="1"/>
            </p:cNvSpPr>
            <p:nvPr/>
          </p:nvSpPr>
          <p:spPr bwMode="auto">
            <a:xfrm>
              <a:off x="1085"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2" name="Rectangle 1316"/>
            <p:cNvSpPr>
              <a:spLocks noChangeArrowheads="1"/>
            </p:cNvSpPr>
            <p:nvPr/>
          </p:nvSpPr>
          <p:spPr bwMode="auto">
            <a:xfrm>
              <a:off x="1487"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3" name="Rectangle 1317"/>
            <p:cNvSpPr>
              <a:spLocks noChangeArrowheads="1"/>
            </p:cNvSpPr>
            <p:nvPr/>
          </p:nvSpPr>
          <p:spPr bwMode="auto">
            <a:xfrm>
              <a:off x="1888"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4" name="Rectangle 1318"/>
            <p:cNvSpPr>
              <a:spLocks noChangeArrowheads="1"/>
            </p:cNvSpPr>
            <p:nvPr/>
          </p:nvSpPr>
          <p:spPr bwMode="auto">
            <a:xfrm>
              <a:off x="2290"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5" name="Rectangle 1319"/>
            <p:cNvSpPr>
              <a:spLocks noChangeArrowheads="1"/>
            </p:cNvSpPr>
            <p:nvPr/>
          </p:nvSpPr>
          <p:spPr bwMode="auto">
            <a:xfrm>
              <a:off x="2693" y="63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6" name="Rectangle 1320"/>
            <p:cNvSpPr>
              <a:spLocks noChangeArrowheads="1"/>
            </p:cNvSpPr>
            <p:nvPr/>
          </p:nvSpPr>
          <p:spPr bwMode="auto">
            <a:xfrm>
              <a:off x="282"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7" name="Rectangle 1321"/>
            <p:cNvSpPr>
              <a:spLocks noChangeArrowheads="1"/>
            </p:cNvSpPr>
            <p:nvPr/>
          </p:nvSpPr>
          <p:spPr bwMode="auto">
            <a:xfrm>
              <a:off x="683"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8" name="Rectangle 1322"/>
            <p:cNvSpPr>
              <a:spLocks noChangeArrowheads="1"/>
            </p:cNvSpPr>
            <p:nvPr/>
          </p:nvSpPr>
          <p:spPr bwMode="auto">
            <a:xfrm>
              <a:off x="1085"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29" name="Rectangle 1323"/>
            <p:cNvSpPr>
              <a:spLocks noChangeArrowheads="1"/>
            </p:cNvSpPr>
            <p:nvPr/>
          </p:nvSpPr>
          <p:spPr bwMode="auto">
            <a:xfrm>
              <a:off x="1487"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0" name="Rectangle 1324"/>
            <p:cNvSpPr>
              <a:spLocks noChangeArrowheads="1"/>
            </p:cNvSpPr>
            <p:nvPr/>
          </p:nvSpPr>
          <p:spPr bwMode="auto">
            <a:xfrm>
              <a:off x="1888"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1" name="Rectangle 1325"/>
            <p:cNvSpPr>
              <a:spLocks noChangeArrowheads="1"/>
            </p:cNvSpPr>
            <p:nvPr/>
          </p:nvSpPr>
          <p:spPr bwMode="auto">
            <a:xfrm>
              <a:off x="2290"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2" name="Rectangle 1326"/>
            <p:cNvSpPr>
              <a:spLocks noChangeArrowheads="1"/>
            </p:cNvSpPr>
            <p:nvPr/>
          </p:nvSpPr>
          <p:spPr bwMode="auto">
            <a:xfrm>
              <a:off x="2693"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3" name="Rectangle 1327"/>
            <p:cNvSpPr>
              <a:spLocks noChangeArrowheads="1"/>
            </p:cNvSpPr>
            <p:nvPr/>
          </p:nvSpPr>
          <p:spPr bwMode="auto">
            <a:xfrm>
              <a:off x="282"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4" name="Rectangle 1328"/>
            <p:cNvSpPr>
              <a:spLocks noChangeArrowheads="1"/>
            </p:cNvSpPr>
            <p:nvPr/>
          </p:nvSpPr>
          <p:spPr bwMode="auto">
            <a:xfrm>
              <a:off x="683"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5" name="Rectangle 1329"/>
            <p:cNvSpPr>
              <a:spLocks noChangeArrowheads="1"/>
            </p:cNvSpPr>
            <p:nvPr/>
          </p:nvSpPr>
          <p:spPr bwMode="auto">
            <a:xfrm>
              <a:off x="1085"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6" name="Rectangle 1330"/>
            <p:cNvSpPr>
              <a:spLocks noChangeArrowheads="1"/>
            </p:cNvSpPr>
            <p:nvPr/>
          </p:nvSpPr>
          <p:spPr bwMode="auto">
            <a:xfrm>
              <a:off x="1487"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7" name="Rectangle 1331"/>
            <p:cNvSpPr>
              <a:spLocks noChangeArrowheads="1"/>
            </p:cNvSpPr>
            <p:nvPr/>
          </p:nvSpPr>
          <p:spPr bwMode="auto">
            <a:xfrm>
              <a:off x="1888" y="708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8" name="Rectangle 1332"/>
            <p:cNvSpPr>
              <a:spLocks noChangeArrowheads="1"/>
            </p:cNvSpPr>
            <p:nvPr/>
          </p:nvSpPr>
          <p:spPr bwMode="auto">
            <a:xfrm>
              <a:off x="2290"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39" name="Rectangle 1333"/>
            <p:cNvSpPr>
              <a:spLocks noChangeArrowheads="1"/>
            </p:cNvSpPr>
            <p:nvPr/>
          </p:nvSpPr>
          <p:spPr bwMode="auto">
            <a:xfrm>
              <a:off x="2693"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0" name="Rectangle 1334"/>
            <p:cNvSpPr>
              <a:spLocks noChangeArrowheads="1"/>
            </p:cNvSpPr>
            <p:nvPr/>
          </p:nvSpPr>
          <p:spPr bwMode="auto">
            <a:xfrm>
              <a:off x="282"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1" name="Rectangle 1335"/>
            <p:cNvSpPr>
              <a:spLocks noChangeArrowheads="1"/>
            </p:cNvSpPr>
            <p:nvPr/>
          </p:nvSpPr>
          <p:spPr bwMode="auto">
            <a:xfrm>
              <a:off x="683" y="74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2" name="Rectangle 1336"/>
            <p:cNvSpPr>
              <a:spLocks noChangeArrowheads="1"/>
            </p:cNvSpPr>
            <p:nvPr/>
          </p:nvSpPr>
          <p:spPr bwMode="auto">
            <a:xfrm>
              <a:off x="1085"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3" name="Rectangle 1337"/>
            <p:cNvSpPr>
              <a:spLocks noChangeArrowheads="1"/>
            </p:cNvSpPr>
            <p:nvPr/>
          </p:nvSpPr>
          <p:spPr bwMode="auto">
            <a:xfrm>
              <a:off x="1487"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4" name="Rectangle 1338"/>
            <p:cNvSpPr>
              <a:spLocks noChangeArrowheads="1"/>
            </p:cNvSpPr>
            <p:nvPr/>
          </p:nvSpPr>
          <p:spPr bwMode="auto">
            <a:xfrm>
              <a:off x="1888" y="74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5" name="Rectangle 1339"/>
            <p:cNvSpPr>
              <a:spLocks noChangeArrowheads="1"/>
            </p:cNvSpPr>
            <p:nvPr/>
          </p:nvSpPr>
          <p:spPr bwMode="auto">
            <a:xfrm>
              <a:off x="2290"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6" name="Rectangle 1340"/>
            <p:cNvSpPr>
              <a:spLocks noChangeArrowheads="1"/>
            </p:cNvSpPr>
            <p:nvPr/>
          </p:nvSpPr>
          <p:spPr bwMode="auto">
            <a:xfrm>
              <a:off x="2693" y="7468"/>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7" name="Rectangle 1341"/>
            <p:cNvSpPr>
              <a:spLocks noChangeArrowheads="1"/>
            </p:cNvSpPr>
            <p:nvPr/>
          </p:nvSpPr>
          <p:spPr bwMode="auto">
            <a:xfrm>
              <a:off x="282"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8" name="Rectangle 1342"/>
            <p:cNvSpPr>
              <a:spLocks noChangeArrowheads="1"/>
            </p:cNvSpPr>
            <p:nvPr/>
          </p:nvSpPr>
          <p:spPr bwMode="auto">
            <a:xfrm>
              <a:off x="683"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49" name="Rectangle 1343"/>
            <p:cNvSpPr>
              <a:spLocks noChangeArrowheads="1"/>
            </p:cNvSpPr>
            <p:nvPr/>
          </p:nvSpPr>
          <p:spPr bwMode="auto">
            <a:xfrm>
              <a:off x="1085"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0" name="Rectangle 1344"/>
            <p:cNvSpPr>
              <a:spLocks noChangeArrowheads="1"/>
            </p:cNvSpPr>
            <p:nvPr/>
          </p:nvSpPr>
          <p:spPr bwMode="auto">
            <a:xfrm>
              <a:off x="1487"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1" name="Rectangle 1345"/>
            <p:cNvSpPr>
              <a:spLocks noChangeArrowheads="1"/>
            </p:cNvSpPr>
            <p:nvPr/>
          </p:nvSpPr>
          <p:spPr bwMode="auto">
            <a:xfrm>
              <a:off x="1888"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2" name="Rectangle 1346"/>
            <p:cNvSpPr>
              <a:spLocks noChangeArrowheads="1"/>
            </p:cNvSpPr>
            <p:nvPr/>
          </p:nvSpPr>
          <p:spPr bwMode="auto">
            <a:xfrm>
              <a:off x="2290"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3" name="Rectangle 1347"/>
            <p:cNvSpPr>
              <a:spLocks noChangeArrowheads="1"/>
            </p:cNvSpPr>
            <p:nvPr/>
          </p:nvSpPr>
          <p:spPr bwMode="auto">
            <a:xfrm>
              <a:off x="2693" y="785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4" name="Rectangle 1348"/>
            <p:cNvSpPr>
              <a:spLocks noChangeArrowheads="1"/>
            </p:cNvSpPr>
            <p:nvPr/>
          </p:nvSpPr>
          <p:spPr bwMode="auto">
            <a:xfrm>
              <a:off x="683" y="70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5" name="Text Box 1349"/>
            <p:cNvSpPr txBox="1">
              <a:spLocks noChangeArrowheads="1"/>
            </p:cNvSpPr>
            <p:nvPr/>
          </p:nvSpPr>
          <p:spPr bwMode="auto">
            <a:xfrm>
              <a:off x="683" y="71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256" name="Text Box 1350"/>
            <p:cNvSpPr txBox="1">
              <a:spLocks noChangeArrowheads="1"/>
            </p:cNvSpPr>
            <p:nvPr/>
          </p:nvSpPr>
          <p:spPr bwMode="auto">
            <a:xfrm>
              <a:off x="2709" y="67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257" name="Rectangle 1351"/>
            <p:cNvSpPr>
              <a:spLocks noChangeArrowheads="1"/>
            </p:cNvSpPr>
            <p:nvPr/>
          </p:nvSpPr>
          <p:spPr bwMode="auto">
            <a:xfrm>
              <a:off x="1086" y="66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8" name="Rectangle 1352"/>
            <p:cNvSpPr>
              <a:spLocks noChangeArrowheads="1"/>
            </p:cNvSpPr>
            <p:nvPr/>
          </p:nvSpPr>
          <p:spPr bwMode="auto">
            <a:xfrm>
              <a:off x="1487"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59" name="Rectangle 1353"/>
            <p:cNvSpPr>
              <a:spLocks noChangeArrowheads="1"/>
            </p:cNvSpPr>
            <p:nvPr/>
          </p:nvSpPr>
          <p:spPr bwMode="auto">
            <a:xfrm>
              <a:off x="1086"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0" name="Rectangle 1354"/>
            <p:cNvSpPr>
              <a:spLocks noChangeArrowheads="1"/>
            </p:cNvSpPr>
            <p:nvPr/>
          </p:nvSpPr>
          <p:spPr bwMode="auto">
            <a:xfrm>
              <a:off x="1487"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1" name="Rectangle 1355"/>
            <p:cNvSpPr>
              <a:spLocks noChangeArrowheads="1"/>
            </p:cNvSpPr>
            <p:nvPr/>
          </p:nvSpPr>
          <p:spPr bwMode="auto">
            <a:xfrm>
              <a:off x="1487"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2" name="Rectangle 1356"/>
            <p:cNvSpPr>
              <a:spLocks noChangeArrowheads="1"/>
            </p:cNvSpPr>
            <p:nvPr/>
          </p:nvSpPr>
          <p:spPr bwMode="auto">
            <a:xfrm>
              <a:off x="1889"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3" name="Rectangle 1357"/>
            <p:cNvSpPr>
              <a:spLocks noChangeArrowheads="1"/>
            </p:cNvSpPr>
            <p:nvPr/>
          </p:nvSpPr>
          <p:spPr bwMode="auto">
            <a:xfrm>
              <a:off x="2291"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4" name="Rectangle 1358"/>
            <p:cNvSpPr>
              <a:spLocks noChangeArrowheads="1"/>
            </p:cNvSpPr>
            <p:nvPr/>
          </p:nvSpPr>
          <p:spPr bwMode="auto">
            <a:xfrm>
              <a:off x="2291"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65" name="Line 1359"/>
            <p:cNvSpPr>
              <a:spLocks noChangeShapeType="1"/>
            </p:cNvSpPr>
            <p:nvPr/>
          </p:nvSpPr>
          <p:spPr bwMode="auto">
            <a:xfrm>
              <a:off x="485" y="69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66" name="Line 1360"/>
            <p:cNvSpPr>
              <a:spLocks noChangeShapeType="1"/>
            </p:cNvSpPr>
            <p:nvPr/>
          </p:nvSpPr>
          <p:spPr bwMode="auto">
            <a:xfrm flipV="1">
              <a:off x="485" y="73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67" name="Line 1361"/>
            <p:cNvSpPr>
              <a:spLocks noChangeShapeType="1"/>
            </p:cNvSpPr>
            <p:nvPr/>
          </p:nvSpPr>
          <p:spPr bwMode="auto">
            <a:xfrm flipH="1" flipV="1">
              <a:off x="916" y="73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68" name="Line 1362"/>
            <p:cNvSpPr>
              <a:spLocks noChangeShapeType="1"/>
            </p:cNvSpPr>
            <p:nvPr/>
          </p:nvSpPr>
          <p:spPr bwMode="auto">
            <a:xfrm>
              <a:off x="484"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69" name="Line 1363"/>
            <p:cNvSpPr>
              <a:spLocks noChangeShapeType="1"/>
            </p:cNvSpPr>
            <p:nvPr/>
          </p:nvSpPr>
          <p:spPr bwMode="auto">
            <a:xfrm flipH="1">
              <a:off x="916"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70" name="Line 1364"/>
            <p:cNvSpPr>
              <a:spLocks noChangeShapeType="1"/>
            </p:cNvSpPr>
            <p:nvPr/>
          </p:nvSpPr>
          <p:spPr bwMode="auto">
            <a:xfrm rot="5400000">
              <a:off x="711" y="70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71" name="Line 1365"/>
            <p:cNvSpPr>
              <a:spLocks noChangeShapeType="1"/>
            </p:cNvSpPr>
            <p:nvPr/>
          </p:nvSpPr>
          <p:spPr bwMode="auto">
            <a:xfrm rot="-5400000">
              <a:off x="711" y="75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72" name="Text Box 1366"/>
            <p:cNvSpPr txBox="1">
              <a:spLocks noChangeArrowheads="1"/>
            </p:cNvSpPr>
            <p:nvPr/>
          </p:nvSpPr>
          <p:spPr bwMode="auto">
            <a:xfrm>
              <a:off x="282"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3" name="Text Box 1367"/>
            <p:cNvSpPr txBox="1">
              <a:spLocks noChangeArrowheads="1"/>
            </p:cNvSpPr>
            <p:nvPr/>
          </p:nvSpPr>
          <p:spPr bwMode="auto">
            <a:xfrm>
              <a:off x="667"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4" name="Text Box 1368"/>
            <p:cNvSpPr txBox="1">
              <a:spLocks noChangeArrowheads="1"/>
            </p:cNvSpPr>
            <p:nvPr/>
          </p:nvSpPr>
          <p:spPr bwMode="auto">
            <a:xfrm>
              <a:off x="304" y="70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5" name="Text Box 1369"/>
            <p:cNvSpPr txBox="1">
              <a:spLocks noChangeArrowheads="1"/>
            </p:cNvSpPr>
            <p:nvPr/>
          </p:nvSpPr>
          <p:spPr bwMode="auto">
            <a:xfrm>
              <a:off x="305"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6" name="Text Box 1370"/>
            <p:cNvSpPr txBox="1">
              <a:spLocks noChangeArrowheads="1"/>
            </p:cNvSpPr>
            <p:nvPr/>
          </p:nvSpPr>
          <p:spPr bwMode="auto">
            <a:xfrm>
              <a:off x="690"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7" name="Text Box 1371"/>
            <p:cNvSpPr txBox="1">
              <a:spLocks noChangeArrowheads="1"/>
            </p:cNvSpPr>
            <p:nvPr/>
          </p:nvSpPr>
          <p:spPr bwMode="auto">
            <a:xfrm>
              <a:off x="1076" y="7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8" name="Text Box 1372"/>
            <p:cNvSpPr txBox="1">
              <a:spLocks noChangeArrowheads="1"/>
            </p:cNvSpPr>
            <p:nvPr/>
          </p:nvSpPr>
          <p:spPr bwMode="auto">
            <a:xfrm>
              <a:off x="1076" y="74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279" name="Text Box 1373"/>
            <p:cNvSpPr txBox="1">
              <a:spLocks noChangeArrowheads="1"/>
            </p:cNvSpPr>
            <p:nvPr/>
          </p:nvSpPr>
          <p:spPr bwMode="auto">
            <a:xfrm>
              <a:off x="2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80" name="Text Box 1374"/>
            <p:cNvSpPr txBox="1">
              <a:spLocks noChangeArrowheads="1"/>
            </p:cNvSpPr>
            <p:nvPr/>
          </p:nvSpPr>
          <p:spPr bwMode="auto">
            <a:xfrm>
              <a:off x="689"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81" name="Line 1375"/>
            <p:cNvSpPr>
              <a:spLocks noChangeShapeType="1"/>
            </p:cNvSpPr>
            <p:nvPr/>
          </p:nvSpPr>
          <p:spPr bwMode="auto">
            <a:xfrm rot="5400000">
              <a:off x="304" y="6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2" name="Line 1376"/>
            <p:cNvSpPr>
              <a:spLocks noChangeShapeType="1"/>
            </p:cNvSpPr>
            <p:nvPr/>
          </p:nvSpPr>
          <p:spPr bwMode="auto">
            <a:xfrm rot="5400000">
              <a:off x="712" y="667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3" name="Text Box 1377"/>
            <p:cNvSpPr txBox="1">
              <a:spLocks noChangeArrowheads="1"/>
            </p:cNvSpPr>
            <p:nvPr/>
          </p:nvSpPr>
          <p:spPr bwMode="auto">
            <a:xfrm>
              <a:off x="1065" y="631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84" name="Line 1378"/>
            <p:cNvSpPr>
              <a:spLocks noChangeShapeType="1"/>
            </p:cNvSpPr>
            <p:nvPr/>
          </p:nvSpPr>
          <p:spPr bwMode="auto">
            <a:xfrm flipH="1">
              <a:off x="930" y="65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5" name="Text Box 1379"/>
            <p:cNvSpPr txBox="1">
              <a:spLocks noChangeArrowheads="1"/>
            </p:cNvSpPr>
            <p:nvPr/>
          </p:nvSpPr>
          <p:spPr bwMode="auto">
            <a:xfrm>
              <a:off x="317"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86" name="Text Box 1380"/>
            <p:cNvSpPr txBox="1">
              <a:spLocks noChangeArrowheads="1"/>
            </p:cNvSpPr>
            <p:nvPr/>
          </p:nvSpPr>
          <p:spPr bwMode="auto">
            <a:xfrm>
              <a:off x="702"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87" name="Line 1381"/>
            <p:cNvSpPr>
              <a:spLocks noChangeShapeType="1"/>
            </p:cNvSpPr>
            <p:nvPr/>
          </p:nvSpPr>
          <p:spPr bwMode="auto">
            <a:xfrm rot="-5400000">
              <a:off x="294"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8" name="Line 1382"/>
            <p:cNvSpPr>
              <a:spLocks noChangeShapeType="1"/>
            </p:cNvSpPr>
            <p:nvPr/>
          </p:nvSpPr>
          <p:spPr bwMode="auto">
            <a:xfrm rot="-5400000">
              <a:off x="725"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89" name="Text Box 1383"/>
            <p:cNvSpPr txBox="1">
              <a:spLocks noChangeArrowheads="1"/>
            </p:cNvSpPr>
            <p:nvPr/>
          </p:nvSpPr>
          <p:spPr bwMode="auto">
            <a:xfrm>
              <a:off x="1072"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90" name="Text Box 1384"/>
            <p:cNvSpPr txBox="1">
              <a:spLocks noChangeArrowheads="1"/>
            </p:cNvSpPr>
            <p:nvPr/>
          </p:nvSpPr>
          <p:spPr bwMode="auto">
            <a:xfrm>
              <a:off x="1457"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291" name="Line 1385"/>
            <p:cNvSpPr>
              <a:spLocks noChangeShapeType="1"/>
            </p:cNvSpPr>
            <p:nvPr/>
          </p:nvSpPr>
          <p:spPr bwMode="auto">
            <a:xfrm rot="-5400000">
              <a:off x="1116" y="78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92" name="Line 1386"/>
            <p:cNvSpPr>
              <a:spLocks noChangeShapeType="1"/>
            </p:cNvSpPr>
            <p:nvPr/>
          </p:nvSpPr>
          <p:spPr bwMode="auto">
            <a:xfrm flipH="1" flipV="1">
              <a:off x="1321" y="76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93" name="Text Box 1387"/>
            <p:cNvSpPr txBox="1">
              <a:spLocks noChangeArrowheads="1"/>
            </p:cNvSpPr>
            <p:nvPr/>
          </p:nvSpPr>
          <p:spPr bwMode="auto">
            <a:xfrm>
              <a:off x="278"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294" name="Text Box 1388"/>
            <p:cNvSpPr txBox="1">
              <a:spLocks noChangeArrowheads="1"/>
            </p:cNvSpPr>
            <p:nvPr/>
          </p:nvSpPr>
          <p:spPr bwMode="auto">
            <a:xfrm>
              <a:off x="685"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295" name="Line 1389"/>
            <p:cNvSpPr>
              <a:spLocks noChangeShapeType="1"/>
            </p:cNvSpPr>
            <p:nvPr/>
          </p:nvSpPr>
          <p:spPr bwMode="auto">
            <a:xfrm rot="5400000">
              <a:off x="300" y="62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96" name="Line 1390"/>
            <p:cNvSpPr>
              <a:spLocks noChangeShapeType="1"/>
            </p:cNvSpPr>
            <p:nvPr/>
          </p:nvSpPr>
          <p:spPr bwMode="auto">
            <a:xfrm rot="5400000">
              <a:off x="708" y="62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97" name="Text Box 1391"/>
            <p:cNvSpPr txBox="1">
              <a:spLocks noChangeArrowheads="1"/>
            </p:cNvSpPr>
            <p:nvPr/>
          </p:nvSpPr>
          <p:spPr bwMode="auto">
            <a:xfrm>
              <a:off x="1065"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298" name="Line 1392"/>
            <p:cNvSpPr>
              <a:spLocks noChangeShapeType="1"/>
            </p:cNvSpPr>
            <p:nvPr/>
          </p:nvSpPr>
          <p:spPr bwMode="auto">
            <a:xfrm flipH="1">
              <a:off x="952" y="610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299" name="Text Box 1393"/>
            <p:cNvSpPr txBox="1">
              <a:spLocks noChangeArrowheads="1"/>
            </p:cNvSpPr>
            <p:nvPr/>
          </p:nvSpPr>
          <p:spPr bwMode="auto">
            <a:xfrm>
              <a:off x="1473"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300" name="Text Box 1394"/>
            <p:cNvSpPr txBox="1">
              <a:spLocks noChangeArrowheads="1"/>
            </p:cNvSpPr>
            <p:nvPr/>
          </p:nvSpPr>
          <p:spPr bwMode="auto">
            <a:xfrm>
              <a:off x="1473"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301" name="Line 1395"/>
            <p:cNvSpPr>
              <a:spLocks noChangeShapeType="1"/>
            </p:cNvSpPr>
            <p:nvPr/>
          </p:nvSpPr>
          <p:spPr bwMode="auto">
            <a:xfrm flipH="1">
              <a:off x="1315" y="615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02" name="Line 1396"/>
            <p:cNvSpPr>
              <a:spLocks noChangeShapeType="1"/>
            </p:cNvSpPr>
            <p:nvPr/>
          </p:nvSpPr>
          <p:spPr bwMode="auto">
            <a:xfrm flipH="1">
              <a:off x="1338" y="65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03" name="Text Box 1397"/>
            <p:cNvSpPr txBox="1">
              <a:spLocks noChangeArrowheads="1"/>
            </p:cNvSpPr>
            <p:nvPr/>
          </p:nvSpPr>
          <p:spPr bwMode="auto">
            <a:xfrm>
              <a:off x="1882" y="78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304" name="Line 1398"/>
            <p:cNvSpPr>
              <a:spLocks noChangeShapeType="1"/>
            </p:cNvSpPr>
            <p:nvPr/>
          </p:nvSpPr>
          <p:spPr bwMode="auto">
            <a:xfrm flipH="1">
              <a:off x="1700" y="80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05" name="Text Box 1399"/>
            <p:cNvSpPr txBox="1">
              <a:spLocks noChangeArrowheads="1"/>
            </p:cNvSpPr>
            <p:nvPr/>
          </p:nvSpPr>
          <p:spPr bwMode="auto">
            <a:xfrm>
              <a:off x="1882" y="59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306" name="Text Box 1400"/>
            <p:cNvSpPr txBox="1">
              <a:spLocks noChangeArrowheads="1"/>
            </p:cNvSpPr>
            <p:nvPr/>
          </p:nvSpPr>
          <p:spPr bwMode="auto">
            <a:xfrm>
              <a:off x="18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307" name="Text Box 1401"/>
            <p:cNvSpPr txBox="1">
              <a:spLocks noChangeArrowheads="1"/>
            </p:cNvSpPr>
            <p:nvPr/>
          </p:nvSpPr>
          <p:spPr bwMode="auto">
            <a:xfrm>
              <a:off x="1882" y="66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308" name="Line 1402"/>
            <p:cNvSpPr>
              <a:spLocks noChangeShapeType="1"/>
            </p:cNvSpPr>
            <p:nvPr/>
          </p:nvSpPr>
          <p:spPr bwMode="auto">
            <a:xfrm flipH="1">
              <a:off x="1723" y="61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09" name="Line 1403"/>
            <p:cNvSpPr>
              <a:spLocks noChangeShapeType="1"/>
            </p:cNvSpPr>
            <p:nvPr/>
          </p:nvSpPr>
          <p:spPr bwMode="auto">
            <a:xfrm flipH="1" flipV="1">
              <a:off x="1723" y="655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0" name="Line 1404"/>
            <p:cNvSpPr>
              <a:spLocks noChangeShapeType="1"/>
            </p:cNvSpPr>
            <p:nvPr/>
          </p:nvSpPr>
          <p:spPr bwMode="auto">
            <a:xfrm flipH="1">
              <a:off x="1723" y="65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1" name="Text Box 1405"/>
            <p:cNvSpPr txBox="1">
              <a:spLocks noChangeArrowheads="1"/>
            </p:cNvSpPr>
            <p:nvPr/>
          </p:nvSpPr>
          <p:spPr bwMode="auto">
            <a:xfrm>
              <a:off x="2267" y="78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312" name="Line 1406"/>
            <p:cNvSpPr>
              <a:spLocks noChangeShapeType="1"/>
            </p:cNvSpPr>
            <p:nvPr/>
          </p:nvSpPr>
          <p:spPr bwMode="auto">
            <a:xfrm flipH="1">
              <a:off x="2086" y="80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3" name="Text Box 1407"/>
            <p:cNvSpPr txBox="1">
              <a:spLocks noChangeArrowheads="1"/>
            </p:cNvSpPr>
            <p:nvPr/>
          </p:nvSpPr>
          <p:spPr bwMode="auto">
            <a:xfrm>
              <a:off x="2289"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14" name="Text Box 1408"/>
            <p:cNvSpPr txBox="1">
              <a:spLocks noChangeArrowheads="1"/>
            </p:cNvSpPr>
            <p:nvPr/>
          </p:nvSpPr>
          <p:spPr bwMode="auto">
            <a:xfrm>
              <a:off x="2289" y="63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15" name="Text Box 1409"/>
            <p:cNvSpPr txBox="1">
              <a:spLocks noChangeArrowheads="1"/>
            </p:cNvSpPr>
            <p:nvPr/>
          </p:nvSpPr>
          <p:spPr bwMode="auto">
            <a:xfrm>
              <a:off x="2290" y="66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16" name="Line 1410"/>
            <p:cNvSpPr>
              <a:spLocks noChangeShapeType="1"/>
            </p:cNvSpPr>
            <p:nvPr/>
          </p:nvSpPr>
          <p:spPr bwMode="auto">
            <a:xfrm flipH="1">
              <a:off x="2130" y="612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7" name="Line 1411"/>
            <p:cNvSpPr>
              <a:spLocks noChangeShapeType="1"/>
            </p:cNvSpPr>
            <p:nvPr/>
          </p:nvSpPr>
          <p:spPr bwMode="auto">
            <a:xfrm flipH="1" flipV="1">
              <a:off x="2130" y="655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8" name="Line 1412"/>
            <p:cNvSpPr>
              <a:spLocks noChangeShapeType="1"/>
            </p:cNvSpPr>
            <p:nvPr/>
          </p:nvSpPr>
          <p:spPr bwMode="auto">
            <a:xfrm flipH="1">
              <a:off x="2130" y="651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19" name="Line 1413"/>
            <p:cNvSpPr>
              <a:spLocks noChangeShapeType="1"/>
            </p:cNvSpPr>
            <p:nvPr/>
          </p:nvSpPr>
          <p:spPr bwMode="auto">
            <a:xfrm rot="-5400000">
              <a:off x="1904" y="708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20" name="Text Box 1414"/>
            <p:cNvSpPr txBox="1">
              <a:spLocks noChangeArrowheads="1"/>
            </p:cNvSpPr>
            <p:nvPr/>
          </p:nvSpPr>
          <p:spPr bwMode="auto">
            <a:xfrm>
              <a:off x="1882" y="70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21" name="Text Box 1415"/>
            <p:cNvSpPr txBox="1">
              <a:spLocks noChangeArrowheads="1"/>
            </p:cNvSpPr>
            <p:nvPr/>
          </p:nvSpPr>
          <p:spPr bwMode="auto">
            <a:xfrm>
              <a:off x="2676" y="744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22" name="Text Box 1416"/>
            <p:cNvSpPr txBox="1">
              <a:spLocks noChangeArrowheads="1"/>
            </p:cNvSpPr>
            <p:nvPr/>
          </p:nvSpPr>
          <p:spPr bwMode="auto">
            <a:xfrm>
              <a:off x="2676" y="78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323" name="Line 1417"/>
            <p:cNvSpPr>
              <a:spLocks noChangeShapeType="1"/>
            </p:cNvSpPr>
            <p:nvPr/>
          </p:nvSpPr>
          <p:spPr bwMode="auto">
            <a:xfrm flipH="1">
              <a:off x="2517" y="76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24" name="Line 1418"/>
            <p:cNvSpPr>
              <a:spLocks noChangeShapeType="1"/>
            </p:cNvSpPr>
            <p:nvPr/>
          </p:nvSpPr>
          <p:spPr bwMode="auto">
            <a:xfrm flipH="1">
              <a:off x="2517" y="803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grpSp>
        <p:nvGrpSpPr>
          <p:cNvPr id="1325" name="Group 1539"/>
          <p:cNvGrpSpPr>
            <a:grpSpLocks/>
          </p:cNvGrpSpPr>
          <p:nvPr/>
        </p:nvGrpSpPr>
        <p:grpSpPr bwMode="auto">
          <a:xfrm>
            <a:off x="179512" y="699542"/>
            <a:ext cx="4524375" cy="3679825"/>
            <a:chOff x="278" y="5920"/>
            <a:chExt cx="2850" cy="2318"/>
          </a:xfrm>
        </p:grpSpPr>
        <p:sp>
          <p:nvSpPr>
            <p:cNvPr id="1326" name="Rectangle 1420"/>
            <p:cNvSpPr>
              <a:spLocks noChangeArrowheads="1"/>
            </p:cNvSpPr>
            <p:nvPr/>
          </p:nvSpPr>
          <p:spPr bwMode="auto">
            <a:xfrm>
              <a:off x="282"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7" name="Rectangle 1421"/>
            <p:cNvSpPr>
              <a:spLocks noChangeArrowheads="1"/>
            </p:cNvSpPr>
            <p:nvPr/>
          </p:nvSpPr>
          <p:spPr bwMode="auto">
            <a:xfrm>
              <a:off x="683"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8" name="Rectangle 1422"/>
            <p:cNvSpPr>
              <a:spLocks noChangeArrowheads="1"/>
            </p:cNvSpPr>
            <p:nvPr/>
          </p:nvSpPr>
          <p:spPr bwMode="auto">
            <a:xfrm>
              <a:off x="1085"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9" name="Rectangle 1423"/>
            <p:cNvSpPr>
              <a:spLocks noChangeArrowheads="1"/>
            </p:cNvSpPr>
            <p:nvPr/>
          </p:nvSpPr>
          <p:spPr bwMode="auto">
            <a:xfrm>
              <a:off x="1487"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0" name="Rectangle 1424"/>
            <p:cNvSpPr>
              <a:spLocks noChangeArrowheads="1"/>
            </p:cNvSpPr>
            <p:nvPr/>
          </p:nvSpPr>
          <p:spPr bwMode="auto">
            <a:xfrm>
              <a:off x="1888" y="592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1" name="Rectangle 1425"/>
            <p:cNvSpPr>
              <a:spLocks noChangeArrowheads="1"/>
            </p:cNvSpPr>
            <p:nvPr/>
          </p:nvSpPr>
          <p:spPr bwMode="auto">
            <a:xfrm>
              <a:off x="2290" y="592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2" name="Rectangle 1426"/>
            <p:cNvSpPr>
              <a:spLocks noChangeArrowheads="1"/>
            </p:cNvSpPr>
            <p:nvPr/>
          </p:nvSpPr>
          <p:spPr bwMode="auto">
            <a:xfrm>
              <a:off x="2693" y="59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3" name="Rectangle 1427"/>
            <p:cNvSpPr>
              <a:spLocks noChangeArrowheads="1"/>
            </p:cNvSpPr>
            <p:nvPr/>
          </p:nvSpPr>
          <p:spPr bwMode="auto">
            <a:xfrm>
              <a:off x="282"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4" name="Rectangle 1428"/>
            <p:cNvSpPr>
              <a:spLocks noChangeArrowheads="1"/>
            </p:cNvSpPr>
            <p:nvPr/>
          </p:nvSpPr>
          <p:spPr bwMode="auto">
            <a:xfrm>
              <a:off x="683"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5" name="Rectangle 1429"/>
            <p:cNvSpPr>
              <a:spLocks noChangeArrowheads="1"/>
            </p:cNvSpPr>
            <p:nvPr/>
          </p:nvSpPr>
          <p:spPr bwMode="auto">
            <a:xfrm>
              <a:off x="1085"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6" name="Rectangle 1430"/>
            <p:cNvSpPr>
              <a:spLocks noChangeArrowheads="1"/>
            </p:cNvSpPr>
            <p:nvPr/>
          </p:nvSpPr>
          <p:spPr bwMode="auto">
            <a:xfrm>
              <a:off x="1487"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7" name="Rectangle 1431"/>
            <p:cNvSpPr>
              <a:spLocks noChangeArrowheads="1"/>
            </p:cNvSpPr>
            <p:nvPr/>
          </p:nvSpPr>
          <p:spPr bwMode="auto">
            <a:xfrm>
              <a:off x="1888" y="6311"/>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8" name="Rectangle 1432"/>
            <p:cNvSpPr>
              <a:spLocks noChangeArrowheads="1"/>
            </p:cNvSpPr>
            <p:nvPr/>
          </p:nvSpPr>
          <p:spPr bwMode="auto">
            <a:xfrm>
              <a:off x="2290" y="6311"/>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9" name="Rectangle 1433"/>
            <p:cNvSpPr>
              <a:spLocks noChangeArrowheads="1"/>
            </p:cNvSpPr>
            <p:nvPr/>
          </p:nvSpPr>
          <p:spPr bwMode="auto">
            <a:xfrm>
              <a:off x="2693" y="6311"/>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0" name="Rectangle 1434"/>
            <p:cNvSpPr>
              <a:spLocks noChangeArrowheads="1"/>
            </p:cNvSpPr>
            <p:nvPr/>
          </p:nvSpPr>
          <p:spPr bwMode="auto">
            <a:xfrm>
              <a:off x="282"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1" name="Rectangle 1435"/>
            <p:cNvSpPr>
              <a:spLocks noChangeArrowheads="1"/>
            </p:cNvSpPr>
            <p:nvPr/>
          </p:nvSpPr>
          <p:spPr bwMode="auto">
            <a:xfrm>
              <a:off x="683"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2" name="Rectangle 1436"/>
            <p:cNvSpPr>
              <a:spLocks noChangeArrowheads="1"/>
            </p:cNvSpPr>
            <p:nvPr/>
          </p:nvSpPr>
          <p:spPr bwMode="auto">
            <a:xfrm>
              <a:off x="1085"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3" name="Rectangle 1437"/>
            <p:cNvSpPr>
              <a:spLocks noChangeArrowheads="1"/>
            </p:cNvSpPr>
            <p:nvPr/>
          </p:nvSpPr>
          <p:spPr bwMode="auto">
            <a:xfrm>
              <a:off x="1487" y="66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4" name="Rectangle 1438"/>
            <p:cNvSpPr>
              <a:spLocks noChangeArrowheads="1"/>
            </p:cNvSpPr>
            <p:nvPr/>
          </p:nvSpPr>
          <p:spPr bwMode="auto">
            <a:xfrm>
              <a:off x="1888" y="66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5" name="Rectangle 1439"/>
            <p:cNvSpPr>
              <a:spLocks noChangeArrowheads="1"/>
            </p:cNvSpPr>
            <p:nvPr/>
          </p:nvSpPr>
          <p:spPr bwMode="auto">
            <a:xfrm>
              <a:off x="2290" y="66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6" name="Rectangle 1440"/>
            <p:cNvSpPr>
              <a:spLocks noChangeArrowheads="1"/>
            </p:cNvSpPr>
            <p:nvPr/>
          </p:nvSpPr>
          <p:spPr bwMode="auto">
            <a:xfrm>
              <a:off x="2693" y="6696"/>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7" name="Rectangle 1441"/>
            <p:cNvSpPr>
              <a:spLocks noChangeArrowheads="1"/>
            </p:cNvSpPr>
            <p:nvPr/>
          </p:nvSpPr>
          <p:spPr bwMode="auto">
            <a:xfrm>
              <a:off x="282"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8" name="Rectangle 1442"/>
            <p:cNvSpPr>
              <a:spLocks noChangeArrowheads="1"/>
            </p:cNvSpPr>
            <p:nvPr/>
          </p:nvSpPr>
          <p:spPr bwMode="auto">
            <a:xfrm>
              <a:off x="683" y="70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9" name="Rectangle 1443"/>
            <p:cNvSpPr>
              <a:spLocks noChangeArrowheads="1"/>
            </p:cNvSpPr>
            <p:nvPr/>
          </p:nvSpPr>
          <p:spPr bwMode="auto">
            <a:xfrm>
              <a:off x="1085" y="70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0" name="Rectangle 1444"/>
            <p:cNvSpPr>
              <a:spLocks noChangeArrowheads="1"/>
            </p:cNvSpPr>
            <p:nvPr/>
          </p:nvSpPr>
          <p:spPr bwMode="auto">
            <a:xfrm>
              <a:off x="1487"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1" name="Rectangle 1445"/>
            <p:cNvSpPr>
              <a:spLocks noChangeArrowheads="1"/>
            </p:cNvSpPr>
            <p:nvPr/>
          </p:nvSpPr>
          <p:spPr bwMode="auto">
            <a:xfrm>
              <a:off x="1888" y="708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2" name="Rectangle 1446"/>
            <p:cNvSpPr>
              <a:spLocks noChangeArrowheads="1"/>
            </p:cNvSpPr>
            <p:nvPr/>
          </p:nvSpPr>
          <p:spPr bwMode="auto">
            <a:xfrm>
              <a:off x="2290" y="70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3" name="Rectangle 1447"/>
            <p:cNvSpPr>
              <a:spLocks noChangeArrowheads="1"/>
            </p:cNvSpPr>
            <p:nvPr/>
          </p:nvSpPr>
          <p:spPr bwMode="auto">
            <a:xfrm>
              <a:off x="2693" y="708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4" name="Rectangle 1448"/>
            <p:cNvSpPr>
              <a:spLocks noChangeArrowheads="1"/>
            </p:cNvSpPr>
            <p:nvPr/>
          </p:nvSpPr>
          <p:spPr bwMode="auto">
            <a:xfrm>
              <a:off x="282"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5" name="Rectangle 1449"/>
            <p:cNvSpPr>
              <a:spLocks noChangeArrowheads="1"/>
            </p:cNvSpPr>
            <p:nvPr/>
          </p:nvSpPr>
          <p:spPr bwMode="auto">
            <a:xfrm>
              <a:off x="683" y="74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6" name="Rectangle 1450"/>
            <p:cNvSpPr>
              <a:spLocks noChangeArrowheads="1"/>
            </p:cNvSpPr>
            <p:nvPr/>
          </p:nvSpPr>
          <p:spPr bwMode="auto">
            <a:xfrm>
              <a:off x="1085"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7" name="Rectangle 1451"/>
            <p:cNvSpPr>
              <a:spLocks noChangeArrowheads="1"/>
            </p:cNvSpPr>
            <p:nvPr/>
          </p:nvSpPr>
          <p:spPr bwMode="auto">
            <a:xfrm>
              <a:off x="1487"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8" name="Rectangle 1452"/>
            <p:cNvSpPr>
              <a:spLocks noChangeArrowheads="1"/>
            </p:cNvSpPr>
            <p:nvPr/>
          </p:nvSpPr>
          <p:spPr bwMode="auto">
            <a:xfrm>
              <a:off x="1888" y="74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9" name="Rectangle 1453"/>
            <p:cNvSpPr>
              <a:spLocks noChangeArrowheads="1"/>
            </p:cNvSpPr>
            <p:nvPr/>
          </p:nvSpPr>
          <p:spPr bwMode="auto">
            <a:xfrm>
              <a:off x="2290" y="74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0" name="Rectangle 1454"/>
            <p:cNvSpPr>
              <a:spLocks noChangeArrowheads="1"/>
            </p:cNvSpPr>
            <p:nvPr/>
          </p:nvSpPr>
          <p:spPr bwMode="auto">
            <a:xfrm>
              <a:off x="2693" y="74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1" name="Rectangle 1455"/>
            <p:cNvSpPr>
              <a:spLocks noChangeArrowheads="1"/>
            </p:cNvSpPr>
            <p:nvPr/>
          </p:nvSpPr>
          <p:spPr bwMode="auto">
            <a:xfrm>
              <a:off x="282"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2" name="Rectangle 1456"/>
            <p:cNvSpPr>
              <a:spLocks noChangeArrowheads="1"/>
            </p:cNvSpPr>
            <p:nvPr/>
          </p:nvSpPr>
          <p:spPr bwMode="auto">
            <a:xfrm>
              <a:off x="683"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3" name="Rectangle 1457"/>
            <p:cNvSpPr>
              <a:spLocks noChangeArrowheads="1"/>
            </p:cNvSpPr>
            <p:nvPr/>
          </p:nvSpPr>
          <p:spPr bwMode="auto">
            <a:xfrm>
              <a:off x="1085"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4" name="Rectangle 1458"/>
            <p:cNvSpPr>
              <a:spLocks noChangeArrowheads="1"/>
            </p:cNvSpPr>
            <p:nvPr/>
          </p:nvSpPr>
          <p:spPr bwMode="auto">
            <a:xfrm>
              <a:off x="1487"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5" name="Rectangle 1459"/>
            <p:cNvSpPr>
              <a:spLocks noChangeArrowheads="1"/>
            </p:cNvSpPr>
            <p:nvPr/>
          </p:nvSpPr>
          <p:spPr bwMode="auto">
            <a:xfrm>
              <a:off x="1888" y="78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6" name="Rectangle 1460"/>
            <p:cNvSpPr>
              <a:spLocks noChangeArrowheads="1"/>
            </p:cNvSpPr>
            <p:nvPr/>
          </p:nvSpPr>
          <p:spPr bwMode="auto">
            <a:xfrm>
              <a:off x="2290"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7" name="Rectangle 1461"/>
            <p:cNvSpPr>
              <a:spLocks noChangeArrowheads="1"/>
            </p:cNvSpPr>
            <p:nvPr/>
          </p:nvSpPr>
          <p:spPr bwMode="auto">
            <a:xfrm>
              <a:off x="2693" y="78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8" name="Rectangle 1462"/>
            <p:cNvSpPr>
              <a:spLocks noChangeArrowheads="1"/>
            </p:cNvSpPr>
            <p:nvPr/>
          </p:nvSpPr>
          <p:spPr bwMode="auto">
            <a:xfrm>
              <a:off x="683" y="70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9" name="Text Box 1463"/>
            <p:cNvSpPr txBox="1">
              <a:spLocks noChangeArrowheads="1"/>
            </p:cNvSpPr>
            <p:nvPr/>
          </p:nvSpPr>
          <p:spPr bwMode="auto">
            <a:xfrm>
              <a:off x="683" y="71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370" name="Text Box 1464"/>
            <p:cNvSpPr txBox="1">
              <a:spLocks noChangeArrowheads="1"/>
            </p:cNvSpPr>
            <p:nvPr/>
          </p:nvSpPr>
          <p:spPr bwMode="auto">
            <a:xfrm>
              <a:off x="2789" y="67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371" name="Rectangle 1465"/>
            <p:cNvSpPr>
              <a:spLocks noChangeArrowheads="1"/>
            </p:cNvSpPr>
            <p:nvPr/>
          </p:nvSpPr>
          <p:spPr bwMode="auto">
            <a:xfrm>
              <a:off x="1086" y="66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2" name="Rectangle 1466"/>
            <p:cNvSpPr>
              <a:spLocks noChangeArrowheads="1"/>
            </p:cNvSpPr>
            <p:nvPr/>
          </p:nvSpPr>
          <p:spPr bwMode="auto">
            <a:xfrm>
              <a:off x="1487"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3" name="Rectangle 1467"/>
            <p:cNvSpPr>
              <a:spLocks noChangeArrowheads="1"/>
            </p:cNvSpPr>
            <p:nvPr/>
          </p:nvSpPr>
          <p:spPr bwMode="auto">
            <a:xfrm>
              <a:off x="1086" y="66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4" name="Rectangle 1468"/>
            <p:cNvSpPr>
              <a:spLocks noChangeArrowheads="1"/>
            </p:cNvSpPr>
            <p:nvPr/>
          </p:nvSpPr>
          <p:spPr bwMode="auto">
            <a:xfrm>
              <a:off x="1487"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5" name="Rectangle 1469"/>
            <p:cNvSpPr>
              <a:spLocks noChangeArrowheads="1"/>
            </p:cNvSpPr>
            <p:nvPr/>
          </p:nvSpPr>
          <p:spPr bwMode="auto">
            <a:xfrm>
              <a:off x="1487"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6" name="Rectangle 1470"/>
            <p:cNvSpPr>
              <a:spLocks noChangeArrowheads="1"/>
            </p:cNvSpPr>
            <p:nvPr/>
          </p:nvSpPr>
          <p:spPr bwMode="auto">
            <a:xfrm>
              <a:off x="1889"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7" name="Rectangle 1471"/>
            <p:cNvSpPr>
              <a:spLocks noChangeArrowheads="1"/>
            </p:cNvSpPr>
            <p:nvPr/>
          </p:nvSpPr>
          <p:spPr bwMode="auto">
            <a:xfrm>
              <a:off x="2291" y="74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8" name="Rectangle 1472"/>
            <p:cNvSpPr>
              <a:spLocks noChangeArrowheads="1"/>
            </p:cNvSpPr>
            <p:nvPr/>
          </p:nvSpPr>
          <p:spPr bwMode="auto">
            <a:xfrm>
              <a:off x="2291" y="70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9" name="Line 1473"/>
            <p:cNvSpPr>
              <a:spLocks noChangeShapeType="1"/>
            </p:cNvSpPr>
            <p:nvPr/>
          </p:nvSpPr>
          <p:spPr bwMode="auto">
            <a:xfrm>
              <a:off x="485" y="69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0" name="Line 1474"/>
            <p:cNvSpPr>
              <a:spLocks noChangeShapeType="1"/>
            </p:cNvSpPr>
            <p:nvPr/>
          </p:nvSpPr>
          <p:spPr bwMode="auto">
            <a:xfrm flipV="1">
              <a:off x="485" y="73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1" name="Line 1475"/>
            <p:cNvSpPr>
              <a:spLocks noChangeShapeType="1"/>
            </p:cNvSpPr>
            <p:nvPr/>
          </p:nvSpPr>
          <p:spPr bwMode="auto">
            <a:xfrm flipH="1" flipV="1">
              <a:off x="916" y="73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2" name="Line 1476"/>
            <p:cNvSpPr>
              <a:spLocks noChangeShapeType="1"/>
            </p:cNvSpPr>
            <p:nvPr/>
          </p:nvSpPr>
          <p:spPr bwMode="auto">
            <a:xfrm>
              <a:off x="484"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3" name="Line 1477"/>
            <p:cNvSpPr>
              <a:spLocks noChangeShapeType="1"/>
            </p:cNvSpPr>
            <p:nvPr/>
          </p:nvSpPr>
          <p:spPr bwMode="auto">
            <a:xfrm flipH="1">
              <a:off x="916" y="72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4" name="Line 1478"/>
            <p:cNvSpPr>
              <a:spLocks noChangeShapeType="1"/>
            </p:cNvSpPr>
            <p:nvPr/>
          </p:nvSpPr>
          <p:spPr bwMode="auto">
            <a:xfrm rot="5400000">
              <a:off x="711" y="70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5" name="Line 1479"/>
            <p:cNvSpPr>
              <a:spLocks noChangeShapeType="1"/>
            </p:cNvSpPr>
            <p:nvPr/>
          </p:nvSpPr>
          <p:spPr bwMode="auto">
            <a:xfrm rot="-5400000">
              <a:off x="711" y="75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86" name="Text Box 1480"/>
            <p:cNvSpPr txBox="1">
              <a:spLocks noChangeArrowheads="1"/>
            </p:cNvSpPr>
            <p:nvPr/>
          </p:nvSpPr>
          <p:spPr bwMode="auto">
            <a:xfrm>
              <a:off x="282"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87" name="Text Box 1481"/>
            <p:cNvSpPr txBox="1">
              <a:spLocks noChangeArrowheads="1"/>
            </p:cNvSpPr>
            <p:nvPr/>
          </p:nvSpPr>
          <p:spPr bwMode="auto">
            <a:xfrm>
              <a:off x="667" y="66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88" name="Text Box 1482"/>
            <p:cNvSpPr txBox="1">
              <a:spLocks noChangeArrowheads="1"/>
            </p:cNvSpPr>
            <p:nvPr/>
          </p:nvSpPr>
          <p:spPr bwMode="auto">
            <a:xfrm>
              <a:off x="304" y="70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89" name="Text Box 1483"/>
            <p:cNvSpPr txBox="1">
              <a:spLocks noChangeArrowheads="1"/>
            </p:cNvSpPr>
            <p:nvPr/>
          </p:nvSpPr>
          <p:spPr bwMode="auto">
            <a:xfrm>
              <a:off x="305"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90" name="Text Box 1484"/>
            <p:cNvSpPr txBox="1">
              <a:spLocks noChangeArrowheads="1"/>
            </p:cNvSpPr>
            <p:nvPr/>
          </p:nvSpPr>
          <p:spPr bwMode="auto">
            <a:xfrm>
              <a:off x="690" y="74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91" name="Text Box 1485"/>
            <p:cNvSpPr txBox="1">
              <a:spLocks noChangeArrowheads="1"/>
            </p:cNvSpPr>
            <p:nvPr/>
          </p:nvSpPr>
          <p:spPr bwMode="auto">
            <a:xfrm>
              <a:off x="1076" y="7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92" name="Text Box 1486"/>
            <p:cNvSpPr txBox="1">
              <a:spLocks noChangeArrowheads="1"/>
            </p:cNvSpPr>
            <p:nvPr/>
          </p:nvSpPr>
          <p:spPr bwMode="auto">
            <a:xfrm>
              <a:off x="1076" y="74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1</a:t>
              </a:r>
            </a:p>
          </p:txBody>
        </p:sp>
        <p:sp>
          <p:nvSpPr>
            <p:cNvPr id="1393" name="Text Box 1487"/>
            <p:cNvSpPr txBox="1">
              <a:spLocks noChangeArrowheads="1"/>
            </p:cNvSpPr>
            <p:nvPr/>
          </p:nvSpPr>
          <p:spPr bwMode="auto">
            <a:xfrm>
              <a:off x="2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394" name="Text Box 1488"/>
            <p:cNvSpPr txBox="1">
              <a:spLocks noChangeArrowheads="1"/>
            </p:cNvSpPr>
            <p:nvPr/>
          </p:nvSpPr>
          <p:spPr bwMode="auto">
            <a:xfrm>
              <a:off x="689"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395" name="Line 1489"/>
            <p:cNvSpPr>
              <a:spLocks noChangeShapeType="1"/>
            </p:cNvSpPr>
            <p:nvPr/>
          </p:nvSpPr>
          <p:spPr bwMode="auto">
            <a:xfrm rot="5400000">
              <a:off x="304" y="6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96" name="Line 1490"/>
            <p:cNvSpPr>
              <a:spLocks noChangeShapeType="1"/>
            </p:cNvSpPr>
            <p:nvPr/>
          </p:nvSpPr>
          <p:spPr bwMode="auto">
            <a:xfrm rot="5400000">
              <a:off x="712" y="667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97" name="Text Box 1491"/>
            <p:cNvSpPr txBox="1">
              <a:spLocks noChangeArrowheads="1"/>
            </p:cNvSpPr>
            <p:nvPr/>
          </p:nvSpPr>
          <p:spPr bwMode="auto">
            <a:xfrm>
              <a:off x="1065" y="631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398" name="Line 1492"/>
            <p:cNvSpPr>
              <a:spLocks noChangeShapeType="1"/>
            </p:cNvSpPr>
            <p:nvPr/>
          </p:nvSpPr>
          <p:spPr bwMode="auto">
            <a:xfrm flipH="1">
              <a:off x="930" y="65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399" name="Text Box 1493"/>
            <p:cNvSpPr txBox="1">
              <a:spLocks noChangeArrowheads="1"/>
            </p:cNvSpPr>
            <p:nvPr/>
          </p:nvSpPr>
          <p:spPr bwMode="auto">
            <a:xfrm>
              <a:off x="317"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400" name="Text Box 1494"/>
            <p:cNvSpPr txBox="1">
              <a:spLocks noChangeArrowheads="1"/>
            </p:cNvSpPr>
            <p:nvPr/>
          </p:nvSpPr>
          <p:spPr bwMode="auto">
            <a:xfrm>
              <a:off x="702" y="78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401" name="Line 1495"/>
            <p:cNvSpPr>
              <a:spLocks noChangeShapeType="1"/>
            </p:cNvSpPr>
            <p:nvPr/>
          </p:nvSpPr>
          <p:spPr bwMode="auto">
            <a:xfrm rot="-5400000">
              <a:off x="294"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02" name="Line 1496"/>
            <p:cNvSpPr>
              <a:spLocks noChangeShapeType="1"/>
            </p:cNvSpPr>
            <p:nvPr/>
          </p:nvSpPr>
          <p:spPr bwMode="auto">
            <a:xfrm rot="-5400000">
              <a:off x="725" y="7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03" name="Text Box 1497"/>
            <p:cNvSpPr txBox="1">
              <a:spLocks noChangeArrowheads="1"/>
            </p:cNvSpPr>
            <p:nvPr/>
          </p:nvSpPr>
          <p:spPr bwMode="auto">
            <a:xfrm>
              <a:off x="1072"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404" name="Text Box 1498"/>
            <p:cNvSpPr txBox="1">
              <a:spLocks noChangeArrowheads="1"/>
            </p:cNvSpPr>
            <p:nvPr/>
          </p:nvSpPr>
          <p:spPr bwMode="auto">
            <a:xfrm>
              <a:off x="1457" y="786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2</a:t>
              </a:r>
            </a:p>
          </p:txBody>
        </p:sp>
        <p:sp>
          <p:nvSpPr>
            <p:cNvPr id="1405" name="Line 1499"/>
            <p:cNvSpPr>
              <a:spLocks noChangeShapeType="1"/>
            </p:cNvSpPr>
            <p:nvPr/>
          </p:nvSpPr>
          <p:spPr bwMode="auto">
            <a:xfrm rot="-5400000">
              <a:off x="1116" y="78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06" name="Line 1500"/>
            <p:cNvSpPr>
              <a:spLocks noChangeShapeType="1"/>
            </p:cNvSpPr>
            <p:nvPr/>
          </p:nvSpPr>
          <p:spPr bwMode="auto">
            <a:xfrm flipH="1" flipV="1">
              <a:off x="1321" y="76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07" name="Text Box 1501"/>
            <p:cNvSpPr txBox="1">
              <a:spLocks noChangeArrowheads="1"/>
            </p:cNvSpPr>
            <p:nvPr/>
          </p:nvSpPr>
          <p:spPr bwMode="auto">
            <a:xfrm>
              <a:off x="278"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08" name="Text Box 1502"/>
            <p:cNvSpPr txBox="1">
              <a:spLocks noChangeArrowheads="1"/>
            </p:cNvSpPr>
            <p:nvPr/>
          </p:nvSpPr>
          <p:spPr bwMode="auto">
            <a:xfrm>
              <a:off x="685" y="59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09" name="Line 1503"/>
            <p:cNvSpPr>
              <a:spLocks noChangeShapeType="1"/>
            </p:cNvSpPr>
            <p:nvPr/>
          </p:nvSpPr>
          <p:spPr bwMode="auto">
            <a:xfrm rot="5400000">
              <a:off x="300" y="62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0" name="Line 1504"/>
            <p:cNvSpPr>
              <a:spLocks noChangeShapeType="1"/>
            </p:cNvSpPr>
            <p:nvPr/>
          </p:nvSpPr>
          <p:spPr bwMode="auto">
            <a:xfrm rot="5400000">
              <a:off x="708" y="628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1" name="Text Box 1505"/>
            <p:cNvSpPr txBox="1">
              <a:spLocks noChangeArrowheads="1"/>
            </p:cNvSpPr>
            <p:nvPr/>
          </p:nvSpPr>
          <p:spPr bwMode="auto">
            <a:xfrm>
              <a:off x="1065"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12" name="Line 1506"/>
            <p:cNvSpPr>
              <a:spLocks noChangeShapeType="1"/>
            </p:cNvSpPr>
            <p:nvPr/>
          </p:nvSpPr>
          <p:spPr bwMode="auto">
            <a:xfrm flipH="1">
              <a:off x="952" y="610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3" name="Text Box 1507"/>
            <p:cNvSpPr txBox="1">
              <a:spLocks noChangeArrowheads="1"/>
            </p:cNvSpPr>
            <p:nvPr/>
          </p:nvSpPr>
          <p:spPr bwMode="auto">
            <a:xfrm>
              <a:off x="1473"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14" name="Text Box 1508"/>
            <p:cNvSpPr txBox="1">
              <a:spLocks noChangeArrowheads="1"/>
            </p:cNvSpPr>
            <p:nvPr/>
          </p:nvSpPr>
          <p:spPr bwMode="auto">
            <a:xfrm>
              <a:off x="1473"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15" name="Line 1509"/>
            <p:cNvSpPr>
              <a:spLocks noChangeShapeType="1"/>
            </p:cNvSpPr>
            <p:nvPr/>
          </p:nvSpPr>
          <p:spPr bwMode="auto">
            <a:xfrm flipH="1">
              <a:off x="1315" y="615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6" name="Line 1510"/>
            <p:cNvSpPr>
              <a:spLocks noChangeShapeType="1"/>
            </p:cNvSpPr>
            <p:nvPr/>
          </p:nvSpPr>
          <p:spPr bwMode="auto">
            <a:xfrm flipH="1">
              <a:off x="1338" y="651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7" name="Text Box 1511"/>
            <p:cNvSpPr txBox="1">
              <a:spLocks noChangeArrowheads="1"/>
            </p:cNvSpPr>
            <p:nvPr/>
          </p:nvSpPr>
          <p:spPr bwMode="auto">
            <a:xfrm>
              <a:off x="1882" y="78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3</a:t>
              </a:r>
            </a:p>
          </p:txBody>
        </p:sp>
        <p:sp>
          <p:nvSpPr>
            <p:cNvPr id="1418" name="Line 1512"/>
            <p:cNvSpPr>
              <a:spLocks noChangeShapeType="1"/>
            </p:cNvSpPr>
            <p:nvPr/>
          </p:nvSpPr>
          <p:spPr bwMode="auto">
            <a:xfrm flipH="1">
              <a:off x="1700" y="80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19" name="Text Box 1513"/>
            <p:cNvSpPr txBox="1">
              <a:spLocks noChangeArrowheads="1"/>
            </p:cNvSpPr>
            <p:nvPr/>
          </p:nvSpPr>
          <p:spPr bwMode="auto">
            <a:xfrm>
              <a:off x="1882" y="59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420" name="Text Box 1514"/>
            <p:cNvSpPr txBox="1">
              <a:spLocks noChangeArrowheads="1"/>
            </p:cNvSpPr>
            <p:nvPr/>
          </p:nvSpPr>
          <p:spPr bwMode="auto">
            <a:xfrm>
              <a:off x="1882" y="630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421" name="Text Box 1515"/>
            <p:cNvSpPr txBox="1">
              <a:spLocks noChangeArrowheads="1"/>
            </p:cNvSpPr>
            <p:nvPr/>
          </p:nvSpPr>
          <p:spPr bwMode="auto">
            <a:xfrm>
              <a:off x="1882" y="66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422" name="Line 1516"/>
            <p:cNvSpPr>
              <a:spLocks noChangeShapeType="1"/>
            </p:cNvSpPr>
            <p:nvPr/>
          </p:nvSpPr>
          <p:spPr bwMode="auto">
            <a:xfrm flipH="1">
              <a:off x="1723" y="612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23" name="Line 1517"/>
            <p:cNvSpPr>
              <a:spLocks noChangeShapeType="1"/>
            </p:cNvSpPr>
            <p:nvPr/>
          </p:nvSpPr>
          <p:spPr bwMode="auto">
            <a:xfrm flipH="1" flipV="1">
              <a:off x="1723" y="655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24" name="Line 1518"/>
            <p:cNvSpPr>
              <a:spLocks noChangeShapeType="1"/>
            </p:cNvSpPr>
            <p:nvPr/>
          </p:nvSpPr>
          <p:spPr bwMode="auto">
            <a:xfrm flipH="1">
              <a:off x="1723" y="65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25" name="Text Box 1519"/>
            <p:cNvSpPr txBox="1">
              <a:spLocks noChangeArrowheads="1"/>
            </p:cNvSpPr>
            <p:nvPr/>
          </p:nvSpPr>
          <p:spPr bwMode="auto">
            <a:xfrm>
              <a:off x="2267" y="78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4</a:t>
              </a:r>
            </a:p>
          </p:txBody>
        </p:sp>
        <p:sp>
          <p:nvSpPr>
            <p:cNvPr id="1426" name="Line 1520"/>
            <p:cNvSpPr>
              <a:spLocks noChangeShapeType="1"/>
            </p:cNvSpPr>
            <p:nvPr/>
          </p:nvSpPr>
          <p:spPr bwMode="auto">
            <a:xfrm flipH="1">
              <a:off x="2086" y="803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27" name="Text Box 1521"/>
            <p:cNvSpPr txBox="1">
              <a:spLocks noChangeArrowheads="1"/>
            </p:cNvSpPr>
            <p:nvPr/>
          </p:nvSpPr>
          <p:spPr bwMode="auto">
            <a:xfrm>
              <a:off x="2289" y="59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28" name="Text Box 1522"/>
            <p:cNvSpPr txBox="1">
              <a:spLocks noChangeArrowheads="1"/>
            </p:cNvSpPr>
            <p:nvPr/>
          </p:nvSpPr>
          <p:spPr bwMode="auto">
            <a:xfrm>
              <a:off x="2289" y="63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29" name="Text Box 1523"/>
            <p:cNvSpPr txBox="1">
              <a:spLocks noChangeArrowheads="1"/>
            </p:cNvSpPr>
            <p:nvPr/>
          </p:nvSpPr>
          <p:spPr bwMode="auto">
            <a:xfrm>
              <a:off x="2290" y="66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30" name="Line 1524"/>
            <p:cNvSpPr>
              <a:spLocks noChangeShapeType="1"/>
            </p:cNvSpPr>
            <p:nvPr/>
          </p:nvSpPr>
          <p:spPr bwMode="auto">
            <a:xfrm flipH="1">
              <a:off x="2130" y="612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1" name="Line 1525"/>
            <p:cNvSpPr>
              <a:spLocks noChangeShapeType="1"/>
            </p:cNvSpPr>
            <p:nvPr/>
          </p:nvSpPr>
          <p:spPr bwMode="auto">
            <a:xfrm flipH="1" flipV="1">
              <a:off x="2130" y="655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2" name="Line 1526"/>
            <p:cNvSpPr>
              <a:spLocks noChangeShapeType="1"/>
            </p:cNvSpPr>
            <p:nvPr/>
          </p:nvSpPr>
          <p:spPr bwMode="auto">
            <a:xfrm flipH="1">
              <a:off x="2130" y="651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3" name="Line 1527"/>
            <p:cNvSpPr>
              <a:spLocks noChangeShapeType="1"/>
            </p:cNvSpPr>
            <p:nvPr/>
          </p:nvSpPr>
          <p:spPr bwMode="auto">
            <a:xfrm rot="-5400000">
              <a:off x="1904" y="708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4" name="Text Box 1528"/>
            <p:cNvSpPr txBox="1">
              <a:spLocks noChangeArrowheads="1"/>
            </p:cNvSpPr>
            <p:nvPr/>
          </p:nvSpPr>
          <p:spPr bwMode="auto">
            <a:xfrm>
              <a:off x="1882" y="70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35" name="Text Box 1529"/>
            <p:cNvSpPr txBox="1">
              <a:spLocks noChangeArrowheads="1"/>
            </p:cNvSpPr>
            <p:nvPr/>
          </p:nvSpPr>
          <p:spPr bwMode="auto">
            <a:xfrm>
              <a:off x="2676" y="744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36" name="Text Box 1530"/>
            <p:cNvSpPr txBox="1">
              <a:spLocks noChangeArrowheads="1"/>
            </p:cNvSpPr>
            <p:nvPr/>
          </p:nvSpPr>
          <p:spPr bwMode="auto">
            <a:xfrm>
              <a:off x="2676" y="78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437" name="Line 1531"/>
            <p:cNvSpPr>
              <a:spLocks noChangeShapeType="1"/>
            </p:cNvSpPr>
            <p:nvPr/>
          </p:nvSpPr>
          <p:spPr bwMode="auto">
            <a:xfrm flipH="1">
              <a:off x="2517" y="76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8" name="Line 1532"/>
            <p:cNvSpPr>
              <a:spLocks noChangeShapeType="1"/>
            </p:cNvSpPr>
            <p:nvPr/>
          </p:nvSpPr>
          <p:spPr bwMode="auto">
            <a:xfrm flipH="1">
              <a:off x="2517" y="803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39" name="Text Box 1533"/>
            <p:cNvSpPr txBox="1">
              <a:spLocks noChangeArrowheads="1"/>
            </p:cNvSpPr>
            <p:nvPr/>
          </p:nvSpPr>
          <p:spPr bwMode="auto">
            <a:xfrm>
              <a:off x="2653" y="633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440" name="Text Box 1534"/>
            <p:cNvSpPr txBox="1">
              <a:spLocks noChangeArrowheads="1"/>
            </p:cNvSpPr>
            <p:nvPr/>
          </p:nvSpPr>
          <p:spPr bwMode="auto">
            <a:xfrm>
              <a:off x="2653" y="671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441" name="Text Box 1535"/>
            <p:cNvSpPr txBox="1">
              <a:spLocks noChangeArrowheads="1"/>
            </p:cNvSpPr>
            <p:nvPr/>
          </p:nvSpPr>
          <p:spPr bwMode="auto">
            <a:xfrm>
              <a:off x="2654" y="710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442" name="Line 1536"/>
            <p:cNvSpPr>
              <a:spLocks noChangeShapeType="1"/>
            </p:cNvSpPr>
            <p:nvPr/>
          </p:nvSpPr>
          <p:spPr bwMode="auto">
            <a:xfrm flipH="1">
              <a:off x="2494" y="653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43" name="Line 1537"/>
            <p:cNvSpPr>
              <a:spLocks noChangeShapeType="1"/>
            </p:cNvSpPr>
            <p:nvPr/>
          </p:nvSpPr>
          <p:spPr bwMode="auto">
            <a:xfrm flipH="1" flipV="1">
              <a:off x="2494" y="696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444" name="Line 1538"/>
            <p:cNvSpPr>
              <a:spLocks noChangeShapeType="1"/>
            </p:cNvSpPr>
            <p:nvPr/>
          </p:nvSpPr>
          <p:spPr bwMode="auto">
            <a:xfrm flipH="1">
              <a:off x="2494" y="692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grpSp>
      <p:sp>
        <p:nvSpPr>
          <p:cNvPr id="1445" name="Rectangle 1540"/>
          <p:cNvSpPr>
            <a:spLocks noChangeArrowheads="1"/>
          </p:cNvSpPr>
          <p:nvPr/>
        </p:nvSpPr>
        <p:spPr bwMode="auto">
          <a:xfrm>
            <a:off x="4912753" y="2649866"/>
            <a:ext cx="3276600" cy="2169825"/>
          </a:xfrm>
          <a:prstGeom prst="rect">
            <a:avLst/>
          </a:prstGeom>
          <a:noFill/>
          <a:ln w="9525">
            <a:noFill/>
            <a:miter lim="800000"/>
            <a:headEnd/>
            <a:tailEnd/>
          </a:ln>
        </p:spPr>
        <p:txBody>
          <a:bodyPr anchor="ctr">
            <a:spAutoFit/>
          </a:bodyPr>
          <a:lstStyle/>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Exhaustive </a:t>
            </a:r>
            <a:r>
              <a:rPr lang="en-GB" sz="2000" b="0" dirty="0">
                <a:solidFill>
                  <a:schemeClr val="tx1">
                    <a:lumMod val="95000"/>
                    <a:lumOff val="5000"/>
                  </a:schemeClr>
                </a:solidFill>
                <a:latin typeface="Calibri" panose="020F0502020204030204" pitchFamily="34" charset="0"/>
              </a:rPr>
              <a:t>search</a:t>
            </a:r>
          </a:p>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At </a:t>
            </a:r>
            <a:r>
              <a:rPr lang="en-GB" sz="2000" b="0" dirty="0">
                <a:solidFill>
                  <a:schemeClr val="tx1">
                    <a:lumMod val="95000"/>
                    <a:lumOff val="5000"/>
                  </a:schemeClr>
                </a:solidFill>
                <a:latin typeface="Calibri" panose="020F0502020204030204" pitchFamily="34" charset="0"/>
              </a:rPr>
              <a:t>least as resource intensive as Breadth-First</a:t>
            </a:r>
          </a:p>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Always </a:t>
            </a:r>
            <a:r>
              <a:rPr lang="en-GB" sz="2000" b="0" dirty="0">
                <a:solidFill>
                  <a:schemeClr val="tx1">
                    <a:lumMod val="95000"/>
                    <a:lumOff val="5000"/>
                  </a:schemeClr>
                </a:solidFill>
                <a:latin typeface="Calibri" panose="020F0502020204030204" pitchFamily="34" charset="0"/>
              </a:rPr>
              <a:t>finds the most optimal path</a:t>
            </a:r>
          </a:p>
          <a:p>
            <a:pPr marL="266700" indent="-266700" algn="l">
              <a:spcAft>
                <a:spcPts val="6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Complete </a:t>
            </a:r>
            <a:r>
              <a:rPr lang="en-GB" sz="2000" b="0" dirty="0">
                <a:solidFill>
                  <a:schemeClr val="tx1">
                    <a:lumMod val="95000"/>
                    <a:lumOff val="5000"/>
                  </a:schemeClr>
                </a:solidFill>
                <a:latin typeface="Calibri" panose="020F0502020204030204" pitchFamily="34" charset="0"/>
              </a:rPr>
              <a:t>algorithm</a:t>
            </a:r>
          </a:p>
        </p:txBody>
      </p:sp>
      <p:sp>
        <p:nvSpPr>
          <p:cNvPr id="1446" name="AutoShape 16"/>
          <p:cNvSpPr>
            <a:spLocks noChangeArrowheads="1"/>
          </p:cNvSpPr>
          <p:nvPr/>
        </p:nvSpPr>
        <p:spPr bwMode="auto">
          <a:xfrm>
            <a:off x="4860032" y="702440"/>
            <a:ext cx="4176464" cy="1869310"/>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1447" name="Rectangle 7"/>
          <p:cNvSpPr>
            <a:spLocks noChangeArrowheads="1"/>
          </p:cNvSpPr>
          <p:nvPr/>
        </p:nvSpPr>
        <p:spPr bwMode="auto">
          <a:xfrm>
            <a:off x="4912753" y="771550"/>
            <a:ext cx="4123743" cy="1717393"/>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1600" b="0" dirty="0">
                <a:solidFill>
                  <a:schemeClr val="tx1">
                    <a:lumMod val="95000"/>
                    <a:lumOff val="5000"/>
                  </a:schemeClr>
                </a:solidFill>
                <a:latin typeface="Calibri" panose="020F0502020204030204" pitchFamily="34" charset="0"/>
                <a:cs typeface="Arial" charset="0"/>
              </a:rPr>
              <a:t>● Open </a:t>
            </a:r>
            <a:r>
              <a:rPr lang="en-GB" sz="1600" b="0" dirty="0">
                <a:solidFill>
                  <a:schemeClr val="tx1">
                    <a:lumMod val="95000"/>
                    <a:lumOff val="5000"/>
                  </a:schemeClr>
                </a:solidFill>
                <a:latin typeface="Calibri" panose="020F0502020204030204" pitchFamily="34" charset="0"/>
              </a:rPr>
              <a:t>node that is attached to path with lowest cost</a:t>
            </a:r>
          </a:p>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1600" dirty="0">
                <a:solidFill>
                  <a:schemeClr val="tx1">
                    <a:lumMod val="95000"/>
                    <a:lumOff val="5000"/>
                  </a:schemeClr>
                </a:solidFill>
                <a:latin typeface="Calibri" panose="020F0502020204030204" pitchFamily="34" charset="0"/>
                <a:cs typeface="Arial" charset="0"/>
              </a:rPr>
              <a:t>● </a:t>
            </a:r>
            <a:r>
              <a:rPr lang="en-GB" sz="1600" b="0" dirty="0">
                <a:solidFill>
                  <a:schemeClr val="tx1">
                    <a:lumMod val="95000"/>
                    <a:lumOff val="5000"/>
                  </a:schemeClr>
                </a:solidFill>
                <a:latin typeface="Calibri" panose="020F0502020204030204" pitchFamily="34" charset="0"/>
                <a:cs typeface="Arial" charset="0"/>
              </a:rPr>
              <a:t>Every point around the </a:t>
            </a:r>
            <a:r>
              <a:rPr lang="en-GB" sz="1600" b="0" dirty="0" err="1">
                <a:solidFill>
                  <a:schemeClr val="tx1">
                    <a:lumMod val="95000"/>
                    <a:lumOff val="5000"/>
                  </a:schemeClr>
                </a:solidFill>
                <a:latin typeface="Calibri" panose="020F0502020204030204" pitchFamily="34" charset="0"/>
                <a:cs typeface="Arial" charset="0"/>
              </a:rPr>
              <a:t>currentNode</a:t>
            </a:r>
            <a:r>
              <a:rPr lang="en-GB" sz="1600" b="0" dirty="0">
                <a:solidFill>
                  <a:schemeClr val="tx1">
                    <a:lumMod val="95000"/>
                    <a:lumOff val="5000"/>
                  </a:schemeClr>
                </a:solidFill>
                <a:latin typeface="Calibri" panose="020F0502020204030204" pitchFamily="34" charset="0"/>
                <a:cs typeface="Arial" charset="0"/>
              </a:rPr>
              <a:t> that is not impassable or already created. </a:t>
            </a:r>
          </a:p>
        </p:txBody>
      </p:sp>
      <p:sp>
        <p:nvSpPr>
          <p:cNvPr id="1451"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err="1" smtClean="0">
                <a:solidFill>
                  <a:schemeClr val="tx1">
                    <a:lumMod val="85000"/>
                    <a:lumOff val="15000"/>
                  </a:schemeClr>
                </a:solidFill>
                <a:latin typeface="Calibri" pitchFamily="34" charset="0"/>
              </a:rPr>
              <a:t>Dijkstra</a:t>
            </a:r>
            <a:r>
              <a:rPr lang="en-US" altLang="x-none" sz="2400" b="1" cap="small" dirty="0" smtClean="0">
                <a:solidFill>
                  <a:schemeClr val="tx1">
                    <a:lumMod val="85000"/>
                    <a:lumOff val="15000"/>
                  </a:schemeClr>
                </a:solidFill>
                <a:latin typeface="Calibri" pitchFamily="34" charset="0"/>
              </a:rPr>
              <a:t> Search</a:t>
            </a:r>
            <a:endParaRPr lang="en-US" sz="2800" b="1" cap="small" dirty="0">
              <a:solidFill>
                <a:schemeClr val="tx1">
                  <a:lumMod val="85000"/>
                  <a:lumOff val="15000"/>
                </a:schemeClr>
              </a:solidFill>
              <a:latin typeface="Calibri" pitchFamily="34" charset="0"/>
            </a:endParaRPr>
          </a:p>
        </p:txBody>
      </p:sp>
      <p:grpSp>
        <p:nvGrpSpPr>
          <p:cNvPr id="2" name="Group 1"/>
          <p:cNvGrpSpPr/>
          <p:nvPr/>
        </p:nvGrpSpPr>
        <p:grpSpPr>
          <a:xfrm>
            <a:off x="1835696" y="-161692"/>
            <a:ext cx="1296144" cy="714356"/>
            <a:chOff x="1835696" y="-161692"/>
            <a:chExt cx="1296144" cy="714356"/>
          </a:xfrm>
        </p:grpSpPr>
        <p:cxnSp>
          <p:nvCxnSpPr>
            <p:cNvPr id="1452" name="Straight Connector 1451"/>
            <p:cNvCxnSpPr/>
            <p:nvPr/>
          </p:nvCxnSpPr>
          <p:spPr>
            <a:xfrm>
              <a:off x="1835696" y="195486"/>
              <a:ext cx="1035169" cy="284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3" name="Straight Connector 1452"/>
            <p:cNvCxnSpPr/>
            <p:nvPr/>
          </p:nvCxnSpPr>
          <p:spPr>
            <a:xfrm flipV="1">
              <a:off x="1930586" y="212738"/>
              <a:ext cx="888521" cy="241540"/>
            </a:xfrm>
            <a:prstGeom prst="line">
              <a:avLst/>
            </a:prstGeom>
          </p:spPr>
          <p:style>
            <a:lnRef idx="2">
              <a:schemeClr val="accent1"/>
            </a:lnRef>
            <a:fillRef idx="0">
              <a:schemeClr val="accent1"/>
            </a:fillRef>
            <a:effectRef idx="1">
              <a:schemeClr val="accent1"/>
            </a:effectRef>
            <a:fontRef idx="minor">
              <a:schemeClr val="tx1"/>
            </a:fontRef>
          </p:style>
        </p:cxnSp>
        <p:sp>
          <p:nvSpPr>
            <p:cNvPr id="1454" name="Rectangle 1"/>
            <p:cNvSpPr txBox="1">
              <a:spLocks/>
            </p:cNvSpPr>
            <p:nvPr/>
          </p:nvSpPr>
          <p:spPr>
            <a:xfrm>
              <a:off x="1835696" y="-161692"/>
              <a:ext cx="1296144" cy="714356"/>
            </a:xfrm>
            <a:prstGeom prst="rect">
              <a:avLst/>
            </a:prstGeom>
            <a:effectLst>
              <a:innerShdw blurRad="114300">
                <a:prstClr val="black"/>
              </a:innerShdw>
            </a:effectLst>
          </p:spPr>
          <p:txBody>
            <a:bodyPr vert="horz" anchor="ctr">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000" b="1" spc="-150" dirty="0" smtClean="0">
                  <a:solidFill>
                    <a:srgbClr val="FF0000"/>
                  </a:solidFill>
                  <a:effectLst>
                    <a:innerShdw blurRad="63500" dist="50800" dir="2700000">
                      <a:prstClr val="black">
                        <a:alpha val="50000"/>
                      </a:prstClr>
                    </a:innerShdw>
                  </a:effectLst>
                  <a:latin typeface="Viner Hand ITC" pitchFamily="66" charset="0"/>
                  <a:ea typeface="+mj-ea"/>
                  <a:cs typeface="+mj-cs"/>
                </a:rPr>
                <a:t>d</a:t>
              </a:r>
              <a:r>
                <a:rPr kumimoji="0" lang="en-US" sz="2000" b="1" i="0" u="none" strike="noStrike" kern="1200" cap="none" spc="-150" normalizeH="0" baseline="0" noProof="0" dirty="0" err="1" smtClean="0">
                  <a:ln>
                    <a:noFill/>
                  </a:ln>
                  <a:solidFill>
                    <a:srgbClr val="FF0000"/>
                  </a:solidFill>
                  <a:effectLst>
                    <a:innerShdw blurRad="63500" dist="50800" dir="2700000">
                      <a:prstClr val="black">
                        <a:alpha val="50000"/>
                      </a:prstClr>
                    </a:innerShdw>
                  </a:effectLst>
                  <a:uLnTx/>
                  <a:uFillTx/>
                  <a:latin typeface="Viner Hand ITC" pitchFamily="66" charset="0"/>
                  <a:ea typeface="+mj-ea"/>
                  <a:cs typeface="+mj-cs"/>
                </a:rPr>
                <a:t>ifferent</a:t>
              </a:r>
              <a:endParaRPr kumimoji="0" lang="en-US" sz="2000" b="1" i="0" u="none" strike="noStrike" kern="1200" cap="none" spc="-150" normalizeH="0" baseline="0" noProof="0" dirty="0">
                <a:ln>
                  <a:noFill/>
                </a:ln>
                <a:solidFill>
                  <a:srgbClr val="FF0000"/>
                </a:solidFill>
                <a:effectLst>
                  <a:innerShdw blurRad="63500" dist="50800" dir="2700000">
                    <a:prstClr val="black">
                      <a:alpha val="50000"/>
                    </a:prstClr>
                  </a:innerShdw>
                </a:effectLst>
                <a:uLnTx/>
                <a:uFillTx/>
                <a:latin typeface="Viner Hand ITC" pitchFamily="66" charset="0"/>
                <a:ea typeface="+mj-ea"/>
                <a:cs typeface="+mj-cs"/>
              </a:endParaRPr>
            </a:p>
          </p:txBody>
        </p:sp>
      </p:grpSp>
    </p:spTree>
    <p:extLst>
      <p:ext uri="{BB962C8B-B14F-4D97-AF65-F5344CB8AC3E}">
        <p14:creationId xmlns:p14="http://schemas.microsoft.com/office/powerpoint/2010/main" val="396217634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46"/>
                                        </p:tgtEl>
                                        <p:attrNameLst>
                                          <p:attrName>style.visibility</p:attrName>
                                        </p:attrNameLst>
                                      </p:cBhvr>
                                      <p:to>
                                        <p:strVal val="visible"/>
                                      </p:to>
                                    </p:set>
                                    <p:animEffect transition="in" filter="fade">
                                      <p:cBhvr>
                                        <p:cTn id="11" dur="500"/>
                                        <p:tgtEl>
                                          <p:spTgt spid="14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47"/>
                                        </p:tgtEl>
                                        <p:attrNameLst>
                                          <p:attrName>style.visibility</p:attrName>
                                        </p:attrNameLst>
                                      </p:cBhvr>
                                      <p:to>
                                        <p:strVal val="visible"/>
                                      </p:to>
                                    </p:set>
                                    <p:animEffect transition="in" filter="fade">
                                      <p:cBhvr>
                                        <p:cTn id="15" dur="500"/>
                                        <p:tgtEl>
                                          <p:spTgt spid="14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fade">
                                      <p:cBhvr>
                                        <p:cTn id="30" dur="500"/>
                                        <p:tgtEl>
                                          <p:spTgt spid="1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fade">
                                      <p:cBhvr>
                                        <p:cTn id="35" dur="500"/>
                                        <p:tgtEl>
                                          <p:spTgt spid="1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1"/>
                                        </p:tgtEl>
                                        <p:attrNameLst>
                                          <p:attrName>style.visibility</p:attrName>
                                        </p:attrNameLst>
                                      </p:cBhvr>
                                      <p:to>
                                        <p:strVal val="visible"/>
                                      </p:to>
                                    </p:set>
                                    <p:animEffect transition="in" filter="fade">
                                      <p:cBhvr>
                                        <p:cTn id="40" dur="500"/>
                                        <p:tgtEl>
                                          <p:spTgt spid="27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49"/>
                                        </p:tgtEl>
                                        <p:attrNameLst>
                                          <p:attrName>style.visibility</p:attrName>
                                        </p:attrNameLst>
                                      </p:cBhvr>
                                      <p:to>
                                        <p:strVal val="visible"/>
                                      </p:to>
                                    </p:set>
                                    <p:animEffect transition="in" filter="fade">
                                      <p:cBhvr>
                                        <p:cTn id="45" dur="500"/>
                                        <p:tgtEl>
                                          <p:spTgt spid="34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31"/>
                                        </p:tgtEl>
                                        <p:attrNameLst>
                                          <p:attrName>style.visibility</p:attrName>
                                        </p:attrNameLst>
                                      </p:cBhvr>
                                      <p:to>
                                        <p:strVal val="visible"/>
                                      </p:to>
                                    </p:set>
                                    <p:animEffect transition="in" filter="fade">
                                      <p:cBhvr>
                                        <p:cTn id="50" dur="500"/>
                                        <p:tgtEl>
                                          <p:spTgt spid="43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7"/>
                                        </p:tgtEl>
                                        <p:attrNameLst>
                                          <p:attrName>style.visibility</p:attrName>
                                        </p:attrNameLst>
                                      </p:cBhvr>
                                      <p:to>
                                        <p:strVal val="visible"/>
                                      </p:to>
                                    </p:set>
                                    <p:animEffect transition="in" filter="fade">
                                      <p:cBhvr>
                                        <p:cTn id="55" dur="500"/>
                                        <p:tgtEl>
                                          <p:spTgt spid="5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05"/>
                                        </p:tgtEl>
                                        <p:attrNameLst>
                                          <p:attrName>style.visibility</p:attrName>
                                        </p:attrNameLst>
                                      </p:cBhvr>
                                      <p:to>
                                        <p:strVal val="visible"/>
                                      </p:to>
                                    </p:set>
                                    <p:animEffect transition="in" filter="fade">
                                      <p:cBhvr>
                                        <p:cTn id="60" dur="500"/>
                                        <p:tgtEl>
                                          <p:spTgt spid="60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97"/>
                                        </p:tgtEl>
                                        <p:attrNameLst>
                                          <p:attrName>style.visibility</p:attrName>
                                        </p:attrNameLst>
                                      </p:cBhvr>
                                      <p:to>
                                        <p:strVal val="visible"/>
                                      </p:to>
                                    </p:set>
                                    <p:animEffect transition="in" filter="fade">
                                      <p:cBhvr>
                                        <p:cTn id="65" dur="500"/>
                                        <p:tgtEl>
                                          <p:spTgt spid="69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91"/>
                                        </p:tgtEl>
                                        <p:attrNameLst>
                                          <p:attrName>style.visibility</p:attrName>
                                        </p:attrNameLst>
                                      </p:cBhvr>
                                      <p:to>
                                        <p:strVal val="visible"/>
                                      </p:to>
                                    </p:set>
                                    <p:animEffect transition="in" filter="fade">
                                      <p:cBhvr>
                                        <p:cTn id="70" dur="500"/>
                                        <p:tgtEl>
                                          <p:spTgt spid="79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91"/>
                                        </p:tgtEl>
                                        <p:attrNameLst>
                                          <p:attrName>style.visibility</p:attrName>
                                        </p:attrNameLst>
                                      </p:cBhvr>
                                      <p:to>
                                        <p:strVal val="visible"/>
                                      </p:to>
                                    </p:set>
                                    <p:animEffect transition="in" filter="fade">
                                      <p:cBhvr>
                                        <p:cTn id="75" dur="500"/>
                                        <p:tgtEl>
                                          <p:spTgt spid="89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93"/>
                                        </p:tgtEl>
                                        <p:attrNameLst>
                                          <p:attrName>style.visibility</p:attrName>
                                        </p:attrNameLst>
                                      </p:cBhvr>
                                      <p:to>
                                        <p:strVal val="visible"/>
                                      </p:to>
                                    </p:set>
                                    <p:animEffect transition="in" filter="fade">
                                      <p:cBhvr>
                                        <p:cTn id="80" dur="500"/>
                                        <p:tgtEl>
                                          <p:spTgt spid="99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101"/>
                                        </p:tgtEl>
                                        <p:attrNameLst>
                                          <p:attrName>style.visibility</p:attrName>
                                        </p:attrNameLst>
                                      </p:cBhvr>
                                      <p:to>
                                        <p:strVal val="visible"/>
                                      </p:to>
                                    </p:set>
                                    <p:animEffect transition="in" filter="fade">
                                      <p:cBhvr>
                                        <p:cTn id="85" dur="500"/>
                                        <p:tgtEl>
                                          <p:spTgt spid="110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11"/>
                                        </p:tgtEl>
                                        <p:attrNameLst>
                                          <p:attrName>style.visibility</p:attrName>
                                        </p:attrNameLst>
                                      </p:cBhvr>
                                      <p:to>
                                        <p:strVal val="visible"/>
                                      </p:to>
                                    </p:set>
                                    <p:animEffect transition="in" filter="fade">
                                      <p:cBhvr>
                                        <p:cTn id="90" dur="500"/>
                                        <p:tgtEl>
                                          <p:spTgt spid="121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325"/>
                                        </p:tgtEl>
                                        <p:attrNameLst>
                                          <p:attrName>style.visibility</p:attrName>
                                        </p:attrNameLst>
                                      </p:cBhvr>
                                      <p:to>
                                        <p:strVal val="visible"/>
                                      </p:to>
                                    </p:set>
                                    <p:animEffect transition="in" filter="fade">
                                      <p:cBhvr>
                                        <p:cTn id="95" dur="500"/>
                                        <p:tgtEl>
                                          <p:spTgt spid="1325"/>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445">
                                            <p:txEl>
                                              <p:pRg st="0" end="0"/>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445">
                                            <p:txEl>
                                              <p:pRg st="1" end="1"/>
                                            </p:txEl>
                                          </p:spTgt>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445">
                                            <p:txEl>
                                              <p:pRg st="2" end="2"/>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4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 grpId="0" animBg="1"/>
      <p:bldP spid="14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sp>
        <p:nvSpPr>
          <p:cNvPr id="3" name="Title 1"/>
          <p:cNvSpPr txBox="1">
            <a:spLocks/>
          </p:cNvSpPr>
          <p:nvPr/>
        </p:nvSpPr>
        <p:spPr>
          <a:xfrm>
            <a:off x="4572000" y="4306361"/>
            <a:ext cx="4464496"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40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A* Path finding</a:t>
            </a:r>
            <a:endParaRPr lang="en-GB" sz="40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ndParaRPr>
          </a:p>
        </p:txBody>
      </p:sp>
    </p:spTree>
    <p:extLst>
      <p:ext uri="{BB962C8B-B14F-4D97-AF65-F5344CB8AC3E}">
        <p14:creationId xmlns:p14="http://schemas.microsoft.com/office/powerpoint/2010/main" val="34428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6"/>
          <p:cNvSpPr>
            <a:spLocks noChangeArrowheads="1"/>
          </p:cNvSpPr>
          <p:nvPr/>
        </p:nvSpPr>
        <p:spPr bwMode="auto">
          <a:xfrm>
            <a:off x="179512" y="611691"/>
            <a:ext cx="4183813" cy="3197527"/>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3" name="Rectangle 5"/>
          <p:cNvSpPr>
            <a:spLocks noChangeArrowheads="1"/>
          </p:cNvSpPr>
          <p:nvPr/>
        </p:nvSpPr>
        <p:spPr bwMode="auto">
          <a:xfrm>
            <a:off x="4548015" y="625385"/>
            <a:ext cx="3866410" cy="1384995"/>
          </a:xfrm>
          <a:prstGeom prst="rect">
            <a:avLst/>
          </a:prstGeom>
          <a:noFill/>
          <a:ln w="9525">
            <a:noFill/>
            <a:miter lim="800000"/>
            <a:headEnd/>
            <a:tailEnd/>
          </a:ln>
        </p:spPr>
        <p:txBody>
          <a:bodyPr wrap="square" anchor="ctr">
            <a:spAutoFit/>
          </a:bodyPr>
          <a:lstStyle/>
          <a:p>
            <a:pPr marL="266700" indent="-266700" algn="l">
              <a:spcAft>
                <a:spcPct val="200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cs typeface="Arial" charset="0"/>
              </a:rPr>
              <a:t>Combination </a:t>
            </a:r>
            <a:r>
              <a:rPr lang="en-GB" sz="2000" b="0" dirty="0">
                <a:solidFill>
                  <a:schemeClr val="tx1">
                    <a:lumMod val="95000"/>
                    <a:lumOff val="5000"/>
                  </a:schemeClr>
                </a:solidFill>
                <a:latin typeface="Calibri" panose="020F0502020204030204" pitchFamily="34" charset="0"/>
                <a:cs typeface="Arial" charset="0"/>
              </a:rPr>
              <a:t>of best-first and </a:t>
            </a:r>
            <a:r>
              <a:rPr lang="en-GB" sz="2000" b="0" dirty="0" err="1">
                <a:solidFill>
                  <a:schemeClr val="tx1">
                    <a:lumMod val="95000"/>
                    <a:lumOff val="5000"/>
                  </a:schemeClr>
                </a:solidFill>
                <a:latin typeface="Calibri" panose="020F0502020204030204" pitchFamily="34" charset="0"/>
                <a:cs typeface="Arial" charset="0"/>
              </a:rPr>
              <a:t>Dijkstra</a:t>
            </a:r>
            <a:r>
              <a:rPr lang="en-GB" sz="2000" b="0" dirty="0">
                <a:solidFill>
                  <a:schemeClr val="tx1">
                    <a:lumMod val="95000"/>
                    <a:lumOff val="5000"/>
                  </a:schemeClr>
                </a:solidFill>
                <a:latin typeface="Calibri" panose="020F0502020204030204" pitchFamily="34" charset="0"/>
                <a:cs typeface="Arial" charset="0"/>
              </a:rPr>
              <a:t> searches.</a:t>
            </a:r>
          </a:p>
          <a:p>
            <a:pPr marL="266700" indent="-266700" algn="l">
              <a:spcAft>
                <a:spcPct val="20000"/>
              </a:spcAft>
              <a:buFont typeface="Arial" pitchFamily="34" charset="0"/>
              <a:buChar char="•"/>
              <a:tabLst>
                <a:tab pos="542925" algn="l"/>
                <a:tab pos="895350" algn="l"/>
                <a:tab pos="1257300" algn="l"/>
                <a:tab pos="1619250" algn="l"/>
              </a:tabLst>
            </a:pPr>
            <a:r>
              <a:rPr lang="en-GB" sz="2000" b="0" dirty="0" smtClean="0">
                <a:solidFill>
                  <a:schemeClr val="tx1">
                    <a:lumMod val="95000"/>
                    <a:lumOff val="5000"/>
                  </a:schemeClr>
                </a:solidFill>
                <a:latin typeface="Calibri" panose="020F0502020204030204" pitchFamily="34" charset="0"/>
              </a:rPr>
              <a:t>Uses </a:t>
            </a:r>
            <a:r>
              <a:rPr lang="en-GB" sz="2000" b="0" dirty="0">
                <a:solidFill>
                  <a:schemeClr val="tx1">
                    <a:lumMod val="95000"/>
                    <a:lumOff val="5000"/>
                  </a:schemeClr>
                </a:solidFill>
                <a:latin typeface="Calibri" panose="020F0502020204030204" pitchFamily="34" charset="0"/>
              </a:rPr>
              <a:t>both heuristic cost and given cost to order the open list</a:t>
            </a:r>
          </a:p>
        </p:txBody>
      </p:sp>
      <p:sp>
        <p:nvSpPr>
          <p:cNvPr id="4" name="Rectangle 549"/>
          <p:cNvSpPr>
            <a:spLocks noChangeArrowheads="1"/>
          </p:cNvSpPr>
          <p:nvPr/>
        </p:nvSpPr>
        <p:spPr bwMode="auto">
          <a:xfrm>
            <a:off x="196769" y="653090"/>
            <a:ext cx="4183808" cy="3108543"/>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Which node is popped?</a:t>
            </a:r>
          </a:p>
          <a:p>
            <a:pPr marL="266700" indent="-266700" algn="l">
              <a:spcAft>
                <a:spcPct val="20000"/>
              </a:spcAft>
              <a:tabLst>
                <a:tab pos="542925" algn="l"/>
                <a:tab pos="895350" algn="l"/>
                <a:tab pos="1257300" algn="l"/>
                <a:tab pos="1619250" algn="l"/>
              </a:tabLst>
            </a:pPr>
            <a:r>
              <a:rPr lang="en-GB" sz="2000" b="0" dirty="0">
                <a:solidFill>
                  <a:schemeClr val="tx1">
                    <a:lumMod val="95000"/>
                    <a:lumOff val="5000"/>
                  </a:schemeClr>
                </a:solidFill>
                <a:latin typeface="Calibri" panose="020F0502020204030204" pitchFamily="34" charset="0"/>
                <a:cs typeface="Arial" charset="0"/>
              </a:rPr>
              <a:t>● Open </a:t>
            </a:r>
            <a:r>
              <a:rPr lang="en-GB" sz="2000" b="0" dirty="0">
                <a:solidFill>
                  <a:schemeClr val="tx1">
                    <a:lumMod val="95000"/>
                    <a:lumOff val="5000"/>
                  </a:schemeClr>
                </a:solidFill>
                <a:latin typeface="Calibri" panose="020F0502020204030204" pitchFamily="34" charset="0"/>
              </a:rPr>
              <a:t>node that is attached to path with lowest cost</a:t>
            </a:r>
          </a:p>
          <a:p>
            <a:pPr marL="266700" indent="-266700"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cs typeface="Arial" charset="0"/>
              </a:rPr>
              <a:t>Which successor nodes are added?</a:t>
            </a:r>
          </a:p>
          <a:p>
            <a:pPr marL="266700" indent="-266700" algn="l">
              <a:spcAft>
                <a:spcPct val="20000"/>
              </a:spcAft>
              <a:tabLst>
                <a:tab pos="542925" algn="l"/>
                <a:tab pos="895350" algn="l"/>
                <a:tab pos="1257300" algn="l"/>
                <a:tab pos="1619250" algn="l"/>
              </a:tabLst>
            </a:pPr>
            <a:r>
              <a:rPr lang="en-GB" sz="2000" dirty="0">
                <a:solidFill>
                  <a:schemeClr val="tx1">
                    <a:lumMod val="95000"/>
                    <a:lumOff val="5000"/>
                  </a:schemeClr>
                </a:solidFill>
                <a:latin typeface="Calibri" panose="020F0502020204030204" pitchFamily="34" charset="0"/>
                <a:cs typeface="Arial" charset="0"/>
              </a:rPr>
              <a:t>● </a:t>
            </a:r>
            <a:r>
              <a:rPr lang="en-GB" sz="2000" b="0" dirty="0">
                <a:solidFill>
                  <a:schemeClr val="tx1">
                    <a:lumMod val="95000"/>
                    <a:lumOff val="5000"/>
                  </a:schemeClr>
                </a:solidFill>
                <a:latin typeface="Calibri" panose="020F0502020204030204" pitchFamily="34" charset="0"/>
                <a:cs typeface="Arial" charset="0"/>
              </a:rPr>
              <a:t>Every point around the </a:t>
            </a:r>
            <a:r>
              <a:rPr lang="en-GB" sz="2000" b="0" dirty="0" err="1">
                <a:solidFill>
                  <a:schemeClr val="tx1">
                    <a:lumMod val="95000"/>
                    <a:lumOff val="5000"/>
                  </a:schemeClr>
                </a:solidFill>
                <a:latin typeface="Calibri" panose="020F0502020204030204" pitchFamily="34" charset="0"/>
                <a:cs typeface="Arial" charset="0"/>
              </a:rPr>
              <a:t>currentNode</a:t>
            </a:r>
            <a:r>
              <a:rPr lang="en-GB" sz="2000" b="0" dirty="0">
                <a:solidFill>
                  <a:schemeClr val="tx1">
                    <a:lumMod val="95000"/>
                    <a:lumOff val="5000"/>
                  </a:schemeClr>
                </a:solidFill>
                <a:latin typeface="Calibri" panose="020F0502020204030204" pitchFamily="34" charset="0"/>
                <a:cs typeface="Arial" charset="0"/>
              </a:rPr>
              <a:t> that is not impassable or already created. </a:t>
            </a:r>
          </a:p>
          <a:p>
            <a:pPr marL="266700" indent="-266700" algn="l">
              <a:spcAft>
                <a:spcPct val="20000"/>
              </a:spcAft>
              <a:tabLst>
                <a:tab pos="542925" algn="l"/>
                <a:tab pos="895350" algn="l"/>
                <a:tab pos="1257300" algn="l"/>
                <a:tab pos="1619250" algn="l"/>
              </a:tabLst>
            </a:pPr>
            <a:r>
              <a:rPr lang="en-GB" sz="2000" b="0" dirty="0">
                <a:solidFill>
                  <a:schemeClr val="tx1">
                    <a:lumMod val="95000"/>
                    <a:lumOff val="5000"/>
                  </a:schemeClr>
                </a:solidFill>
                <a:latin typeface="Calibri" panose="020F0502020204030204" pitchFamily="34" charset="0"/>
                <a:cs typeface="Arial" charset="0"/>
              </a:rPr>
              <a:t>● If needed, update path/cost to a node if lower cost path found</a:t>
            </a:r>
            <a:endParaRPr lang="en-GB" sz="2000" dirty="0">
              <a:solidFill>
                <a:schemeClr val="tx1">
                  <a:lumMod val="95000"/>
                  <a:lumOff val="5000"/>
                </a:schemeClr>
              </a:solidFill>
              <a:latin typeface="Calibri" panose="020F0502020204030204" pitchFamily="34" charset="0"/>
              <a:cs typeface="Arial" charset="0"/>
            </a:endParaRPr>
          </a:p>
        </p:txBody>
      </p:sp>
      <p:grpSp>
        <p:nvGrpSpPr>
          <p:cNvPr id="5" name="Group 556"/>
          <p:cNvGrpSpPr>
            <a:grpSpLocks/>
          </p:cNvGrpSpPr>
          <p:nvPr/>
        </p:nvGrpSpPr>
        <p:grpSpPr bwMode="auto">
          <a:xfrm>
            <a:off x="4620023" y="2176028"/>
            <a:ext cx="3889375" cy="2759076"/>
            <a:chOff x="158" y="1752"/>
            <a:chExt cx="2450" cy="1738"/>
          </a:xfrm>
        </p:grpSpPr>
        <p:sp>
          <p:nvSpPr>
            <p:cNvPr id="6" name="Rectangle 26"/>
            <p:cNvSpPr>
              <a:spLocks noChangeArrowheads="1"/>
            </p:cNvSpPr>
            <p:nvPr/>
          </p:nvSpPr>
          <p:spPr bwMode="auto">
            <a:xfrm>
              <a:off x="199" y="1752"/>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7" name="Rectangle 27"/>
            <p:cNvSpPr>
              <a:spLocks noChangeArrowheads="1"/>
            </p:cNvSpPr>
            <p:nvPr/>
          </p:nvSpPr>
          <p:spPr bwMode="auto">
            <a:xfrm>
              <a:off x="600" y="1752"/>
              <a:ext cx="400"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8" name="Rectangle 28"/>
            <p:cNvSpPr>
              <a:spLocks noChangeArrowheads="1"/>
            </p:cNvSpPr>
            <p:nvPr/>
          </p:nvSpPr>
          <p:spPr bwMode="auto">
            <a:xfrm>
              <a:off x="1002" y="1752"/>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9" name="Rectangle 29"/>
            <p:cNvSpPr>
              <a:spLocks noChangeArrowheads="1"/>
            </p:cNvSpPr>
            <p:nvPr/>
          </p:nvSpPr>
          <p:spPr bwMode="auto">
            <a:xfrm>
              <a:off x="1404" y="1752"/>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0" name="Rectangle 30"/>
            <p:cNvSpPr>
              <a:spLocks noChangeArrowheads="1"/>
            </p:cNvSpPr>
            <p:nvPr/>
          </p:nvSpPr>
          <p:spPr bwMode="auto">
            <a:xfrm>
              <a:off x="1805" y="1752"/>
              <a:ext cx="400"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1" name="Rectangle 31"/>
            <p:cNvSpPr>
              <a:spLocks noChangeArrowheads="1"/>
            </p:cNvSpPr>
            <p:nvPr/>
          </p:nvSpPr>
          <p:spPr bwMode="auto">
            <a:xfrm>
              <a:off x="2207" y="1752"/>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2" name="Rectangle 33"/>
            <p:cNvSpPr>
              <a:spLocks noChangeArrowheads="1"/>
            </p:cNvSpPr>
            <p:nvPr/>
          </p:nvSpPr>
          <p:spPr bwMode="auto">
            <a:xfrm>
              <a:off x="199" y="2138"/>
              <a:ext cx="401"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3" name="Rectangle 34"/>
            <p:cNvSpPr>
              <a:spLocks noChangeArrowheads="1"/>
            </p:cNvSpPr>
            <p:nvPr/>
          </p:nvSpPr>
          <p:spPr bwMode="auto">
            <a:xfrm>
              <a:off x="600" y="2138"/>
              <a:ext cx="400"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4" name="Rectangle 35"/>
            <p:cNvSpPr>
              <a:spLocks noChangeArrowheads="1"/>
            </p:cNvSpPr>
            <p:nvPr/>
          </p:nvSpPr>
          <p:spPr bwMode="auto">
            <a:xfrm>
              <a:off x="1002" y="2138"/>
              <a:ext cx="401"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5" name="Rectangle 36"/>
            <p:cNvSpPr>
              <a:spLocks noChangeArrowheads="1"/>
            </p:cNvSpPr>
            <p:nvPr/>
          </p:nvSpPr>
          <p:spPr bwMode="auto">
            <a:xfrm>
              <a:off x="1404" y="2138"/>
              <a:ext cx="401"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6" name="Rectangle 37"/>
            <p:cNvSpPr>
              <a:spLocks noChangeArrowheads="1"/>
            </p:cNvSpPr>
            <p:nvPr/>
          </p:nvSpPr>
          <p:spPr bwMode="auto">
            <a:xfrm>
              <a:off x="1805" y="2138"/>
              <a:ext cx="400"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7" name="Rectangle 38"/>
            <p:cNvSpPr>
              <a:spLocks noChangeArrowheads="1"/>
            </p:cNvSpPr>
            <p:nvPr/>
          </p:nvSpPr>
          <p:spPr bwMode="auto">
            <a:xfrm>
              <a:off x="2207" y="2138"/>
              <a:ext cx="401" cy="385"/>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8" name="Rectangle 40"/>
            <p:cNvSpPr>
              <a:spLocks noChangeArrowheads="1"/>
            </p:cNvSpPr>
            <p:nvPr/>
          </p:nvSpPr>
          <p:spPr bwMode="auto">
            <a:xfrm>
              <a:off x="199" y="2523"/>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19" name="Rectangle 41"/>
            <p:cNvSpPr>
              <a:spLocks noChangeArrowheads="1"/>
            </p:cNvSpPr>
            <p:nvPr/>
          </p:nvSpPr>
          <p:spPr bwMode="auto">
            <a:xfrm>
              <a:off x="600" y="2523"/>
              <a:ext cx="400"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0" name="Rectangle 42"/>
            <p:cNvSpPr>
              <a:spLocks noChangeArrowheads="1"/>
            </p:cNvSpPr>
            <p:nvPr/>
          </p:nvSpPr>
          <p:spPr bwMode="auto">
            <a:xfrm>
              <a:off x="1002" y="2523"/>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1" name="Rectangle 43"/>
            <p:cNvSpPr>
              <a:spLocks noChangeArrowheads="1"/>
            </p:cNvSpPr>
            <p:nvPr/>
          </p:nvSpPr>
          <p:spPr bwMode="auto">
            <a:xfrm>
              <a:off x="1404" y="2523"/>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2" name="Rectangle 44"/>
            <p:cNvSpPr>
              <a:spLocks noChangeArrowheads="1"/>
            </p:cNvSpPr>
            <p:nvPr/>
          </p:nvSpPr>
          <p:spPr bwMode="auto">
            <a:xfrm>
              <a:off x="1805" y="2523"/>
              <a:ext cx="400"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3" name="Rectangle 45"/>
            <p:cNvSpPr>
              <a:spLocks noChangeArrowheads="1"/>
            </p:cNvSpPr>
            <p:nvPr/>
          </p:nvSpPr>
          <p:spPr bwMode="auto">
            <a:xfrm>
              <a:off x="2207" y="2523"/>
              <a:ext cx="401" cy="386"/>
            </a:xfrm>
            <a:prstGeom prst="rect">
              <a:avLst/>
            </a:prstGeom>
            <a:solidFill>
              <a:srgbClr val="CCFFCC"/>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4" name="Text Box 69"/>
            <p:cNvSpPr txBox="1">
              <a:spLocks noChangeArrowheads="1"/>
            </p:cNvSpPr>
            <p:nvPr/>
          </p:nvSpPr>
          <p:spPr bwMode="auto">
            <a:xfrm>
              <a:off x="176" y="1820"/>
              <a:ext cx="369" cy="233"/>
            </a:xfrm>
            <a:prstGeom prst="rect">
              <a:avLst/>
            </a:prstGeom>
            <a:noFill/>
            <a:ln w="9525">
              <a:noFill/>
              <a:miter lim="800000"/>
              <a:headEnd/>
              <a:tailEnd/>
            </a:ln>
          </p:spPr>
          <p:txBody>
            <a:bodyPr wrap="none">
              <a:spAutoFit/>
            </a:bodyPr>
            <a:lstStyle/>
            <a:p>
              <a:r>
                <a:rPr lang="en-GB" dirty="0">
                  <a:solidFill>
                    <a:schemeClr val="tx1">
                      <a:lumMod val="95000"/>
                      <a:lumOff val="5000"/>
                    </a:schemeClr>
                  </a:solidFill>
                  <a:latin typeface="Arial Narrow" pitchFamily="34" charset="0"/>
                </a:rPr>
                <a:t>Start</a:t>
              </a:r>
            </a:p>
          </p:txBody>
        </p:sp>
        <p:sp>
          <p:nvSpPr>
            <p:cNvPr id="25" name="Text Box 70"/>
            <p:cNvSpPr txBox="1">
              <a:spLocks noChangeArrowheads="1"/>
            </p:cNvSpPr>
            <p:nvPr/>
          </p:nvSpPr>
          <p:spPr bwMode="auto">
            <a:xfrm>
              <a:off x="2240" y="2564"/>
              <a:ext cx="339" cy="231"/>
            </a:xfrm>
            <a:prstGeom prst="rect">
              <a:avLst/>
            </a:prstGeom>
            <a:noFill/>
            <a:ln w="9525">
              <a:noFill/>
              <a:miter lim="800000"/>
              <a:headEnd/>
              <a:tailEnd/>
            </a:ln>
          </p:spPr>
          <p:txBody>
            <a:bodyPr wrap="none">
              <a:spAutoFit/>
            </a:bodyPr>
            <a:lstStyle/>
            <a:p>
              <a:r>
                <a:rPr lang="en-GB">
                  <a:solidFill>
                    <a:schemeClr val="tx1">
                      <a:lumMod val="95000"/>
                      <a:lumOff val="5000"/>
                    </a:schemeClr>
                  </a:solidFill>
                  <a:latin typeface="Arial Narrow" pitchFamily="34" charset="0"/>
                </a:rPr>
                <a:t>End</a:t>
              </a:r>
            </a:p>
          </p:txBody>
        </p:sp>
        <p:sp>
          <p:nvSpPr>
            <p:cNvPr id="26" name="Rectangle 71"/>
            <p:cNvSpPr>
              <a:spLocks noChangeArrowheads="1"/>
            </p:cNvSpPr>
            <p:nvPr/>
          </p:nvSpPr>
          <p:spPr bwMode="auto">
            <a:xfrm>
              <a:off x="1003" y="2522"/>
              <a:ext cx="401" cy="386"/>
            </a:xfrm>
            <a:prstGeom prst="rect">
              <a:avLst/>
            </a:prstGeom>
            <a:solidFill>
              <a:srgbClr val="FFFF00"/>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7" name="Rectangle 72"/>
            <p:cNvSpPr>
              <a:spLocks noChangeArrowheads="1"/>
            </p:cNvSpPr>
            <p:nvPr/>
          </p:nvSpPr>
          <p:spPr bwMode="auto">
            <a:xfrm>
              <a:off x="1809" y="2523"/>
              <a:ext cx="401" cy="386"/>
            </a:xfrm>
            <a:prstGeom prst="rect">
              <a:avLst/>
            </a:prstGeom>
            <a:solidFill>
              <a:srgbClr val="000000"/>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8" name="Rectangle 73"/>
            <p:cNvSpPr>
              <a:spLocks noChangeArrowheads="1"/>
            </p:cNvSpPr>
            <p:nvPr/>
          </p:nvSpPr>
          <p:spPr bwMode="auto">
            <a:xfrm>
              <a:off x="1000" y="1752"/>
              <a:ext cx="401" cy="386"/>
            </a:xfrm>
            <a:prstGeom prst="rect">
              <a:avLst/>
            </a:prstGeom>
            <a:solidFill>
              <a:srgbClr val="000000"/>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29" name="Rectangle 74"/>
            <p:cNvSpPr>
              <a:spLocks noChangeArrowheads="1"/>
            </p:cNvSpPr>
            <p:nvPr/>
          </p:nvSpPr>
          <p:spPr bwMode="auto">
            <a:xfrm>
              <a:off x="1809" y="2137"/>
              <a:ext cx="401" cy="386"/>
            </a:xfrm>
            <a:prstGeom prst="rect">
              <a:avLst/>
            </a:prstGeom>
            <a:solidFill>
              <a:srgbClr val="000000"/>
            </a:solidFill>
            <a:ln w="15875">
              <a:solidFill>
                <a:srgbClr val="808080"/>
              </a:solidFill>
              <a:miter lim="800000"/>
              <a:headEnd/>
              <a:tailEnd/>
            </a:ln>
          </p:spPr>
          <p:txBody>
            <a:bodyPr wrap="none" anchor="ctr"/>
            <a:lstStyle/>
            <a:p>
              <a:endParaRPr lang="en-US">
                <a:solidFill>
                  <a:schemeClr val="tx1">
                    <a:lumMod val="95000"/>
                    <a:lumOff val="5000"/>
                  </a:schemeClr>
                </a:solidFill>
              </a:endParaRPr>
            </a:p>
          </p:txBody>
        </p:sp>
        <p:sp>
          <p:nvSpPr>
            <p:cNvPr id="30" name="Line 552"/>
            <p:cNvSpPr>
              <a:spLocks noChangeShapeType="1"/>
            </p:cNvSpPr>
            <p:nvPr/>
          </p:nvSpPr>
          <p:spPr bwMode="auto">
            <a:xfrm>
              <a:off x="476" y="2047"/>
              <a:ext cx="726" cy="658"/>
            </a:xfrm>
            <a:prstGeom prst="line">
              <a:avLst/>
            </a:prstGeom>
            <a:noFill/>
            <a:ln w="25400">
              <a:solidFill>
                <a:srgbClr val="FF0000"/>
              </a:solidFill>
              <a:round/>
              <a:headEnd/>
              <a:tailEnd type="triangle" w="med" len="med"/>
            </a:ln>
          </p:spPr>
          <p:txBody>
            <a:bodyPr/>
            <a:lstStyle/>
            <a:p>
              <a:endParaRPr lang="en-GB">
                <a:solidFill>
                  <a:schemeClr val="tx1">
                    <a:lumMod val="95000"/>
                    <a:lumOff val="5000"/>
                  </a:schemeClr>
                </a:solidFill>
              </a:endParaRPr>
            </a:p>
          </p:txBody>
        </p:sp>
        <p:sp>
          <p:nvSpPr>
            <p:cNvPr id="31" name="Line 553"/>
            <p:cNvSpPr>
              <a:spLocks noChangeShapeType="1"/>
            </p:cNvSpPr>
            <p:nvPr/>
          </p:nvSpPr>
          <p:spPr bwMode="auto">
            <a:xfrm flipV="1">
              <a:off x="1202" y="2705"/>
              <a:ext cx="1066" cy="1"/>
            </a:xfrm>
            <a:prstGeom prst="line">
              <a:avLst/>
            </a:prstGeom>
            <a:noFill/>
            <a:ln w="25400">
              <a:solidFill>
                <a:srgbClr val="FF0000"/>
              </a:solidFill>
              <a:round/>
              <a:headEnd/>
              <a:tailEnd type="triangle" w="med" len="med"/>
            </a:ln>
          </p:spPr>
          <p:txBody>
            <a:bodyPr/>
            <a:lstStyle/>
            <a:p>
              <a:endParaRPr lang="en-GB">
                <a:solidFill>
                  <a:schemeClr val="tx1">
                    <a:lumMod val="95000"/>
                    <a:lumOff val="5000"/>
                  </a:schemeClr>
                </a:solidFill>
              </a:endParaRPr>
            </a:p>
          </p:txBody>
        </p:sp>
        <p:sp>
          <p:nvSpPr>
            <p:cNvPr id="32" name="Text Box 554"/>
            <p:cNvSpPr txBox="1">
              <a:spLocks noChangeArrowheads="1"/>
            </p:cNvSpPr>
            <p:nvPr/>
          </p:nvSpPr>
          <p:spPr bwMode="auto">
            <a:xfrm>
              <a:off x="158" y="2319"/>
              <a:ext cx="1021" cy="577"/>
            </a:xfrm>
            <a:prstGeom prst="rect">
              <a:avLst/>
            </a:prstGeom>
            <a:noFill/>
            <a:ln w="9525">
              <a:noFill/>
              <a:miter lim="800000"/>
              <a:headEnd/>
              <a:tailEnd/>
            </a:ln>
          </p:spPr>
          <p:txBody>
            <a:bodyPr>
              <a:spAutoFit/>
            </a:bodyPr>
            <a:lstStyle/>
            <a:p>
              <a:pPr algn="l"/>
              <a:r>
                <a:rPr lang="en-GB" b="0" dirty="0">
                  <a:solidFill>
                    <a:schemeClr val="tx1">
                      <a:lumMod val="95000"/>
                      <a:lumOff val="5000"/>
                    </a:schemeClr>
                  </a:solidFill>
                  <a:latin typeface="Arial Narrow" pitchFamily="34" charset="0"/>
                </a:rPr>
                <a:t>Given cost = measured cost to reach node</a:t>
              </a:r>
            </a:p>
          </p:txBody>
        </p:sp>
        <p:sp>
          <p:nvSpPr>
            <p:cNvPr id="33" name="Text Box 555"/>
            <p:cNvSpPr txBox="1">
              <a:spLocks noChangeArrowheads="1"/>
            </p:cNvSpPr>
            <p:nvPr/>
          </p:nvSpPr>
          <p:spPr bwMode="auto">
            <a:xfrm>
              <a:off x="944" y="2908"/>
              <a:ext cx="1010" cy="582"/>
            </a:xfrm>
            <a:prstGeom prst="rect">
              <a:avLst/>
            </a:prstGeom>
            <a:noFill/>
            <a:ln w="9525">
              <a:noFill/>
              <a:miter lim="800000"/>
              <a:headEnd/>
              <a:tailEnd/>
            </a:ln>
          </p:spPr>
          <p:txBody>
            <a:bodyPr wrap="square">
              <a:spAutoFit/>
            </a:bodyPr>
            <a:lstStyle/>
            <a:p>
              <a:pPr algn="l"/>
              <a:r>
                <a:rPr lang="en-GB" b="0" dirty="0">
                  <a:solidFill>
                    <a:schemeClr val="tx1">
                      <a:lumMod val="95000"/>
                      <a:lumOff val="5000"/>
                    </a:schemeClr>
                  </a:solidFill>
                  <a:latin typeface="Arial Narrow" pitchFamily="34" charset="0"/>
                </a:rPr>
                <a:t>Heuristic cost </a:t>
              </a:r>
              <a:r>
                <a:rPr lang="en-GB" b="0" dirty="0" smtClean="0">
                  <a:solidFill>
                    <a:schemeClr val="tx1">
                      <a:lumMod val="95000"/>
                      <a:lumOff val="5000"/>
                    </a:schemeClr>
                  </a:solidFill>
                  <a:latin typeface="Arial Narrow" pitchFamily="34" charset="0"/>
                </a:rPr>
                <a:t>=    </a:t>
              </a:r>
              <a:r>
                <a:rPr lang="en-GB" b="0" dirty="0">
                  <a:solidFill>
                    <a:schemeClr val="tx1">
                      <a:lumMod val="95000"/>
                      <a:lumOff val="5000"/>
                    </a:schemeClr>
                  </a:solidFill>
                  <a:latin typeface="Arial Narrow" pitchFamily="34" charset="0"/>
                </a:rPr>
                <a:t>estimate of cost to end node</a:t>
              </a:r>
            </a:p>
          </p:txBody>
        </p:sp>
      </p:grpSp>
      <p:sp>
        <p:nvSpPr>
          <p:cNvPr id="35" name="AutoShape 16"/>
          <p:cNvSpPr>
            <a:spLocks noChangeArrowheads="1"/>
          </p:cNvSpPr>
          <p:nvPr/>
        </p:nvSpPr>
        <p:spPr bwMode="auto">
          <a:xfrm>
            <a:off x="168010" y="3938619"/>
            <a:ext cx="4183813" cy="983404"/>
          </a:xfrm>
          <a:prstGeom prst="roundRect">
            <a:avLst>
              <a:gd name="adj" fmla="val 17381"/>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36" name="Rectangle 550"/>
          <p:cNvSpPr>
            <a:spLocks noChangeArrowheads="1"/>
          </p:cNvSpPr>
          <p:nvPr/>
        </p:nvSpPr>
        <p:spPr bwMode="auto">
          <a:xfrm>
            <a:off x="197425" y="3887634"/>
            <a:ext cx="4321175" cy="1077218"/>
          </a:xfrm>
          <a:prstGeom prst="rect">
            <a:avLst/>
          </a:prstGeom>
          <a:noFill/>
          <a:ln w="9525">
            <a:noFill/>
            <a:miter lim="800000"/>
            <a:headEnd/>
            <a:tailEnd/>
          </a:ln>
        </p:spPr>
        <p:txBody>
          <a:bodyPr anchor="ctr">
            <a:spAutoFit/>
          </a:bodyPr>
          <a:lstStyle/>
          <a:p>
            <a:pPr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Path Cost = Given Cost </a:t>
            </a:r>
          </a:p>
          <a:p>
            <a:pPr algn="l">
              <a:spcAft>
                <a:spcPct val="20000"/>
              </a:spcAft>
              <a:tabLst>
                <a:tab pos="542925" algn="l"/>
                <a:tab pos="895350" algn="l"/>
                <a:tab pos="1257300" algn="l"/>
                <a:tab pos="1619250" algn="l"/>
              </a:tabLst>
            </a:pPr>
            <a:r>
              <a:rPr lang="en-GB" sz="2000" b="1" dirty="0">
                <a:solidFill>
                  <a:schemeClr val="tx1">
                    <a:lumMod val="95000"/>
                    <a:lumOff val="5000"/>
                  </a:schemeClr>
                </a:solidFill>
                <a:latin typeface="Calibri" panose="020F0502020204030204" pitchFamily="34" charset="0"/>
              </a:rPr>
              <a:t>       </a:t>
            </a:r>
            <a:r>
              <a:rPr lang="en-GB" sz="2000" b="1" dirty="0" smtClean="0">
                <a:solidFill>
                  <a:schemeClr val="tx1">
                    <a:lumMod val="95000"/>
                    <a:lumOff val="5000"/>
                  </a:schemeClr>
                </a:solidFill>
                <a:latin typeface="Calibri" panose="020F0502020204030204" pitchFamily="34" charset="0"/>
              </a:rPr>
              <a:t>+ </a:t>
            </a:r>
            <a:r>
              <a:rPr lang="en-GB" sz="2000" b="1" dirty="0">
                <a:solidFill>
                  <a:schemeClr val="tx1">
                    <a:lumMod val="95000"/>
                    <a:lumOff val="5000"/>
                  </a:schemeClr>
                </a:solidFill>
                <a:latin typeface="Calibri" panose="020F0502020204030204" pitchFamily="34" charset="0"/>
              </a:rPr>
              <a:t>(Heuristic Cost * Heuristic Weight) </a:t>
            </a:r>
          </a:p>
        </p:txBody>
      </p:sp>
      <p:sp>
        <p:nvSpPr>
          <p:cNvPr id="37"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A* Algorithm</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5194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5" grpId="0" animBg="1"/>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179512" y="627534"/>
            <a:ext cx="4464050" cy="3671887"/>
            <a:chOff x="158" y="731"/>
            <a:chExt cx="2812" cy="2313"/>
          </a:xfrm>
        </p:grpSpPr>
        <p:sp>
          <p:nvSpPr>
            <p:cNvPr id="3" name="Rectangle 24"/>
            <p:cNvSpPr>
              <a:spLocks noChangeArrowheads="1"/>
            </p:cNvSpPr>
            <p:nvPr/>
          </p:nvSpPr>
          <p:spPr bwMode="auto">
            <a:xfrm>
              <a:off x="158"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 name="Rectangle 25"/>
            <p:cNvSpPr>
              <a:spLocks noChangeArrowheads="1"/>
            </p:cNvSpPr>
            <p:nvPr/>
          </p:nvSpPr>
          <p:spPr bwMode="auto">
            <a:xfrm>
              <a:off x="559" y="73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 name="Rectangle 26"/>
            <p:cNvSpPr>
              <a:spLocks noChangeArrowheads="1"/>
            </p:cNvSpPr>
            <p:nvPr/>
          </p:nvSpPr>
          <p:spPr bwMode="auto">
            <a:xfrm>
              <a:off x="961"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 name="Rectangle 27"/>
            <p:cNvSpPr>
              <a:spLocks noChangeArrowheads="1"/>
            </p:cNvSpPr>
            <p:nvPr/>
          </p:nvSpPr>
          <p:spPr bwMode="auto">
            <a:xfrm>
              <a:off x="1363"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 name="Rectangle 28"/>
            <p:cNvSpPr>
              <a:spLocks noChangeArrowheads="1"/>
            </p:cNvSpPr>
            <p:nvPr/>
          </p:nvSpPr>
          <p:spPr bwMode="auto">
            <a:xfrm>
              <a:off x="1764" y="73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 name="Rectangle 29"/>
            <p:cNvSpPr>
              <a:spLocks noChangeArrowheads="1"/>
            </p:cNvSpPr>
            <p:nvPr/>
          </p:nvSpPr>
          <p:spPr bwMode="auto">
            <a:xfrm>
              <a:off x="2166"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 name="Rectangle 30"/>
            <p:cNvSpPr>
              <a:spLocks noChangeArrowheads="1"/>
            </p:cNvSpPr>
            <p:nvPr/>
          </p:nvSpPr>
          <p:spPr bwMode="auto">
            <a:xfrm>
              <a:off x="2569" y="73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 name="Rectangle 31"/>
            <p:cNvSpPr>
              <a:spLocks noChangeArrowheads="1"/>
            </p:cNvSpPr>
            <p:nvPr/>
          </p:nvSpPr>
          <p:spPr bwMode="auto">
            <a:xfrm>
              <a:off x="158"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 name="Rectangle 32"/>
            <p:cNvSpPr>
              <a:spLocks noChangeArrowheads="1"/>
            </p:cNvSpPr>
            <p:nvPr/>
          </p:nvSpPr>
          <p:spPr bwMode="auto">
            <a:xfrm>
              <a:off x="559" y="111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 name="Rectangle 33"/>
            <p:cNvSpPr>
              <a:spLocks noChangeArrowheads="1"/>
            </p:cNvSpPr>
            <p:nvPr/>
          </p:nvSpPr>
          <p:spPr bwMode="auto">
            <a:xfrm>
              <a:off x="961"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 name="Rectangle 34"/>
            <p:cNvSpPr>
              <a:spLocks noChangeArrowheads="1"/>
            </p:cNvSpPr>
            <p:nvPr/>
          </p:nvSpPr>
          <p:spPr bwMode="auto">
            <a:xfrm>
              <a:off x="1363"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 name="Rectangle 35"/>
            <p:cNvSpPr>
              <a:spLocks noChangeArrowheads="1"/>
            </p:cNvSpPr>
            <p:nvPr/>
          </p:nvSpPr>
          <p:spPr bwMode="auto">
            <a:xfrm>
              <a:off x="1764" y="1117"/>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 name="Rectangle 36"/>
            <p:cNvSpPr>
              <a:spLocks noChangeArrowheads="1"/>
            </p:cNvSpPr>
            <p:nvPr/>
          </p:nvSpPr>
          <p:spPr bwMode="auto">
            <a:xfrm>
              <a:off x="2166"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 name="Rectangle 37"/>
            <p:cNvSpPr>
              <a:spLocks noChangeArrowheads="1"/>
            </p:cNvSpPr>
            <p:nvPr/>
          </p:nvSpPr>
          <p:spPr bwMode="auto">
            <a:xfrm>
              <a:off x="2569" y="1117"/>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 name="Rectangle 38"/>
            <p:cNvSpPr>
              <a:spLocks noChangeArrowheads="1"/>
            </p:cNvSpPr>
            <p:nvPr/>
          </p:nvSpPr>
          <p:spPr bwMode="auto">
            <a:xfrm>
              <a:off x="158"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8" name="Rectangle 39"/>
            <p:cNvSpPr>
              <a:spLocks noChangeArrowheads="1"/>
            </p:cNvSpPr>
            <p:nvPr/>
          </p:nvSpPr>
          <p:spPr bwMode="auto">
            <a:xfrm>
              <a:off x="559" y="15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9" name="Rectangle 40"/>
            <p:cNvSpPr>
              <a:spLocks noChangeArrowheads="1"/>
            </p:cNvSpPr>
            <p:nvPr/>
          </p:nvSpPr>
          <p:spPr bwMode="auto">
            <a:xfrm>
              <a:off x="961"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 name="Rectangle 41"/>
            <p:cNvSpPr>
              <a:spLocks noChangeArrowheads="1"/>
            </p:cNvSpPr>
            <p:nvPr/>
          </p:nvSpPr>
          <p:spPr bwMode="auto">
            <a:xfrm>
              <a:off x="1363"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 name="Rectangle 42"/>
            <p:cNvSpPr>
              <a:spLocks noChangeArrowheads="1"/>
            </p:cNvSpPr>
            <p:nvPr/>
          </p:nvSpPr>
          <p:spPr bwMode="auto">
            <a:xfrm>
              <a:off x="1764" y="150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 name="Rectangle 43"/>
            <p:cNvSpPr>
              <a:spLocks noChangeArrowheads="1"/>
            </p:cNvSpPr>
            <p:nvPr/>
          </p:nvSpPr>
          <p:spPr bwMode="auto">
            <a:xfrm>
              <a:off x="2166"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 name="Rectangle 44"/>
            <p:cNvSpPr>
              <a:spLocks noChangeArrowheads="1"/>
            </p:cNvSpPr>
            <p:nvPr/>
          </p:nvSpPr>
          <p:spPr bwMode="auto">
            <a:xfrm>
              <a:off x="2569" y="150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 name="Rectangle 45"/>
            <p:cNvSpPr>
              <a:spLocks noChangeArrowheads="1"/>
            </p:cNvSpPr>
            <p:nvPr/>
          </p:nvSpPr>
          <p:spPr bwMode="auto">
            <a:xfrm>
              <a:off x="158"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 name="Rectangle 46"/>
            <p:cNvSpPr>
              <a:spLocks noChangeArrowheads="1"/>
            </p:cNvSpPr>
            <p:nvPr/>
          </p:nvSpPr>
          <p:spPr bwMode="auto">
            <a:xfrm>
              <a:off x="559" y="18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6" name="Rectangle 47"/>
            <p:cNvSpPr>
              <a:spLocks noChangeArrowheads="1"/>
            </p:cNvSpPr>
            <p:nvPr/>
          </p:nvSpPr>
          <p:spPr bwMode="auto">
            <a:xfrm>
              <a:off x="961"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 name="Rectangle 48"/>
            <p:cNvSpPr>
              <a:spLocks noChangeArrowheads="1"/>
            </p:cNvSpPr>
            <p:nvPr/>
          </p:nvSpPr>
          <p:spPr bwMode="auto">
            <a:xfrm>
              <a:off x="1363"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 name="Rectangle 49"/>
            <p:cNvSpPr>
              <a:spLocks noChangeArrowheads="1"/>
            </p:cNvSpPr>
            <p:nvPr/>
          </p:nvSpPr>
          <p:spPr bwMode="auto">
            <a:xfrm>
              <a:off x="1764" y="18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 name="Rectangle 50"/>
            <p:cNvSpPr>
              <a:spLocks noChangeArrowheads="1"/>
            </p:cNvSpPr>
            <p:nvPr/>
          </p:nvSpPr>
          <p:spPr bwMode="auto">
            <a:xfrm>
              <a:off x="2166"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 name="Rectangle 51"/>
            <p:cNvSpPr>
              <a:spLocks noChangeArrowheads="1"/>
            </p:cNvSpPr>
            <p:nvPr/>
          </p:nvSpPr>
          <p:spPr bwMode="auto">
            <a:xfrm>
              <a:off x="2569" y="18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 name="Rectangle 52"/>
            <p:cNvSpPr>
              <a:spLocks noChangeArrowheads="1"/>
            </p:cNvSpPr>
            <p:nvPr/>
          </p:nvSpPr>
          <p:spPr bwMode="auto">
            <a:xfrm>
              <a:off x="158"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 name="Rectangle 53"/>
            <p:cNvSpPr>
              <a:spLocks noChangeArrowheads="1"/>
            </p:cNvSpPr>
            <p:nvPr/>
          </p:nvSpPr>
          <p:spPr bwMode="auto">
            <a:xfrm>
              <a:off x="559" y="22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 name="Rectangle 54"/>
            <p:cNvSpPr>
              <a:spLocks noChangeArrowheads="1"/>
            </p:cNvSpPr>
            <p:nvPr/>
          </p:nvSpPr>
          <p:spPr bwMode="auto">
            <a:xfrm>
              <a:off x="961"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4" name="Rectangle 55"/>
            <p:cNvSpPr>
              <a:spLocks noChangeArrowheads="1"/>
            </p:cNvSpPr>
            <p:nvPr/>
          </p:nvSpPr>
          <p:spPr bwMode="auto">
            <a:xfrm>
              <a:off x="1363"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 name="Rectangle 56"/>
            <p:cNvSpPr>
              <a:spLocks noChangeArrowheads="1"/>
            </p:cNvSpPr>
            <p:nvPr/>
          </p:nvSpPr>
          <p:spPr bwMode="auto">
            <a:xfrm>
              <a:off x="1764" y="22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 name="Rectangle 57"/>
            <p:cNvSpPr>
              <a:spLocks noChangeArrowheads="1"/>
            </p:cNvSpPr>
            <p:nvPr/>
          </p:nvSpPr>
          <p:spPr bwMode="auto">
            <a:xfrm>
              <a:off x="2166"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 name="Rectangle 58"/>
            <p:cNvSpPr>
              <a:spLocks noChangeArrowheads="1"/>
            </p:cNvSpPr>
            <p:nvPr/>
          </p:nvSpPr>
          <p:spPr bwMode="auto">
            <a:xfrm>
              <a:off x="2569" y="22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 name="Rectangle 59"/>
            <p:cNvSpPr>
              <a:spLocks noChangeArrowheads="1"/>
            </p:cNvSpPr>
            <p:nvPr/>
          </p:nvSpPr>
          <p:spPr bwMode="auto">
            <a:xfrm>
              <a:off x="158"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 name="Rectangle 60"/>
            <p:cNvSpPr>
              <a:spLocks noChangeArrowheads="1"/>
            </p:cNvSpPr>
            <p:nvPr/>
          </p:nvSpPr>
          <p:spPr bwMode="auto">
            <a:xfrm>
              <a:off x="559" y="265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 name="Rectangle 61"/>
            <p:cNvSpPr>
              <a:spLocks noChangeArrowheads="1"/>
            </p:cNvSpPr>
            <p:nvPr/>
          </p:nvSpPr>
          <p:spPr bwMode="auto">
            <a:xfrm>
              <a:off x="961"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 name="Rectangle 62"/>
            <p:cNvSpPr>
              <a:spLocks noChangeArrowheads="1"/>
            </p:cNvSpPr>
            <p:nvPr/>
          </p:nvSpPr>
          <p:spPr bwMode="auto">
            <a:xfrm>
              <a:off x="1363"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2" name="Rectangle 63"/>
            <p:cNvSpPr>
              <a:spLocks noChangeArrowheads="1"/>
            </p:cNvSpPr>
            <p:nvPr/>
          </p:nvSpPr>
          <p:spPr bwMode="auto">
            <a:xfrm>
              <a:off x="1764" y="265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3" name="Rectangle 64"/>
            <p:cNvSpPr>
              <a:spLocks noChangeArrowheads="1"/>
            </p:cNvSpPr>
            <p:nvPr/>
          </p:nvSpPr>
          <p:spPr bwMode="auto">
            <a:xfrm>
              <a:off x="2166"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 name="Rectangle 65"/>
            <p:cNvSpPr>
              <a:spLocks noChangeArrowheads="1"/>
            </p:cNvSpPr>
            <p:nvPr/>
          </p:nvSpPr>
          <p:spPr bwMode="auto">
            <a:xfrm>
              <a:off x="2569" y="265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 name="Rectangle 66"/>
            <p:cNvSpPr>
              <a:spLocks noChangeArrowheads="1"/>
            </p:cNvSpPr>
            <p:nvPr/>
          </p:nvSpPr>
          <p:spPr bwMode="auto">
            <a:xfrm>
              <a:off x="559" y="1887"/>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 name="Text Box 67"/>
            <p:cNvSpPr txBox="1">
              <a:spLocks noChangeArrowheads="1"/>
            </p:cNvSpPr>
            <p:nvPr/>
          </p:nvSpPr>
          <p:spPr bwMode="auto">
            <a:xfrm>
              <a:off x="559" y="1952"/>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7" name="Text Box 68"/>
            <p:cNvSpPr txBox="1">
              <a:spLocks noChangeArrowheads="1"/>
            </p:cNvSpPr>
            <p:nvPr/>
          </p:nvSpPr>
          <p:spPr bwMode="auto">
            <a:xfrm>
              <a:off x="2585" y="1543"/>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8" name="Rectangle 69"/>
            <p:cNvSpPr>
              <a:spLocks noChangeArrowheads="1"/>
            </p:cNvSpPr>
            <p:nvPr/>
          </p:nvSpPr>
          <p:spPr bwMode="auto">
            <a:xfrm>
              <a:off x="962" y="150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 name="Rectangle 70"/>
            <p:cNvSpPr>
              <a:spLocks noChangeArrowheads="1"/>
            </p:cNvSpPr>
            <p:nvPr/>
          </p:nvSpPr>
          <p:spPr bwMode="auto">
            <a:xfrm>
              <a:off x="1363" y="150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0" name="Rectangle 71"/>
            <p:cNvSpPr>
              <a:spLocks noChangeArrowheads="1"/>
            </p:cNvSpPr>
            <p:nvPr/>
          </p:nvSpPr>
          <p:spPr bwMode="auto">
            <a:xfrm>
              <a:off x="962" y="150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1" name="Rectangle 72"/>
            <p:cNvSpPr>
              <a:spLocks noChangeArrowheads="1"/>
            </p:cNvSpPr>
            <p:nvPr/>
          </p:nvSpPr>
          <p:spPr bwMode="auto">
            <a:xfrm>
              <a:off x="1363" y="18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2" name="Rectangle 73"/>
            <p:cNvSpPr>
              <a:spLocks noChangeArrowheads="1"/>
            </p:cNvSpPr>
            <p:nvPr/>
          </p:nvSpPr>
          <p:spPr bwMode="auto">
            <a:xfrm>
              <a:off x="1363"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 name="Rectangle 74"/>
            <p:cNvSpPr>
              <a:spLocks noChangeArrowheads="1"/>
            </p:cNvSpPr>
            <p:nvPr/>
          </p:nvSpPr>
          <p:spPr bwMode="auto">
            <a:xfrm>
              <a:off x="1765"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 name="Rectangle 75"/>
            <p:cNvSpPr>
              <a:spLocks noChangeArrowheads="1"/>
            </p:cNvSpPr>
            <p:nvPr/>
          </p:nvSpPr>
          <p:spPr bwMode="auto">
            <a:xfrm>
              <a:off x="2167" y="2273"/>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 name="Rectangle 76"/>
            <p:cNvSpPr>
              <a:spLocks noChangeArrowheads="1"/>
            </p:cNvSpPr>
            <p:nvPr/>
          </p:nvSpPr>
          <p:spPr bwMode="auto">
            <a:xfrm>
              <a:off x="2167" y="18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grpSp>
      <p:grpSp>
        <p:nvGrpSpPr>
          <p:cNvPr id="56" name="Group 1656"/>
          <p:cNvGrpSpPr>
            <a:grpSpLocks/>
          </p:cNvGrpSpPr>
          <p:nvPr/>
        </p:nvGrpSpPr>
        <p:grpSpPr bwMode="auto">
          <a:xfrm>
            <a:off x="144587" y="627534"/>
            <a:ext cx="4500563" cy="3671887"/>
            <a:chOff x="385" y="3317"/>
            <a:chExt cx="2835" cy="2313"/>
          </a:xfrm>
        </p:grpSpPr>
        <p:sp>
          <p:nvSpPr>
            <p:cNvPr id="57" name="Rectangle 1466"/>
            <p:cNvSpPr>
              <a:spLocks noChangeArrowheads="1"/>
            </p:cNvSpPr>
            <p:nvPr/>
          </p:nvSpPr>
          <p:spPr bwMode="auto">
            <a:xfrm>
              <a:off x="408"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 name="Rectangle 1467"/>
            <p:cNvSpPr>
              <a:spLocks noChangeArrowheads="1"/>
            </p:cNvSpPr>
            <p:nvPr/>
          </p:nvSpPr>
          <p:spPr bwMode="auto">
            <a:xfrm>
              <a:off x="809" y="33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9" name="Rectangle 1468"/>
            <p:cNvSpPr>
              <a:spLocks noChangeArrowheads="1"/>
            </p:cNvSpPr>
            <p:nvPr/>
          </p:nvSpPr>
          <p:spPr bwMode="auto">
            <a:xfrm>
              <a:off x="1211"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0" name="Rectangle 1469"/>
            <p:cNvSpPr>
              <a:spLocks noChangeArrowheads="1"/>
            </p:cNvSpPr>
            <p:nvPr/>
          </p:nvSpPr>
          <p:spPr bwMode="auto">
            <a:xfrm>
              <a:off x="1613"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1" name="Rectangle 1470"/>
            <p:cNvSpPr>
              <a:spLocks noChangeArrowheads="1"/>
            </p:cNvSpPr>
            <p:nvPr/>
          </p:nvSpPr>
          <p:spPr bwMode="auto">
            <a:xfrm>
              <a:off x="2014" y="33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 name="Rectangle 1471"/>
            <p:cNvSpPr>
              <a:spLocks noChangeArrowheads="1"/>
            </p:cNvSpPr>
            <p:nvPr/>
          </p:nvSpPr>
          <p:spPr bwMode="auto">
            <a:xfrm>
              <a:off x="2416"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 name="Rectangle 1472"/>
            <p:cNvSpPr>
              <a:spLocks noChangeArrowheads="1"/>
            </p:cNvSpPr>
            <p:nvPr/>
          </p:nvSpPr>
          <p:spPr bwMode="auto">
            <a:xfrm>
              <a:off x="2819"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 name="Rectangle 1473"/>
            <p:cNvSpPr>
              <a:spLocks noChangeArrowheads="1"/>
            </p:cNvSpPr>
            <p:nvPr/>
          </p:nvSpPr>
          <p:spPr bwMode="auto">
            <a:xfrm>
              <a:off x="408"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 name="Rectangle 1474"/>
            <p:cNvSpPr>
              <a:spLocks noChangeArrowheads="1"/>
            </p:cNvSpPr>
            <p:nvPr/>
          </p:nvSpPr>
          <p:spPr bwMode="auto">
            <a:xfrm>
              <a:off x="809" y="370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 name="Rectangle 1475"/>
            <p:cNvSpPr>
              <a:spLocks noChangeArrowheads="1"/>
            </p:cNvSpPr>
            <p:nvPr/>
          </p:nvSpPr>
          <p:spPr bwMode="auto">
            <a:xfrm>
              <a:off x="1211"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 name="Rectangle 1476"/>
            <p:cNvSpPr>
              <a:spLocks noChangeArrowheads="1"/>
            </p:cNvSpPr>
            <p:nvPr/>
          </p:nvSpPr>
          <p:spPr bwMode="auto">
            <a:xfrm>
              <a:off x="1613"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8" name="Rectangle 1477"/>
            <p:cNvSpPr>
              <a:spLocks noChangeArrowheads="1"/>
            </p:cNvSpPr>
            <p:nvPr/>
          </p:nvSpPr>
          <p:spPr bwMode="auto">
            <a:xfrm>
              <a:off x="2014" y="370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9" name="Rectangle 1478"/>
            <p:cNvSpPr>
              <a:spLocks noChangeArrowheads="1"/>
            </p:cNvSpPr>
            <p:nvPr/>
          </p:nvSpPr>
          <p:spPr bwMode="auto">
            <a:xfrm>
              <a:off x="2416"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0" name="Rectangle 1479"/>
            <p:cNvSpPr>
              <a:spLocks noChangeArrowheads="1"/>
            </p:cNvSpPr>
            <p:nvPr/>
          </p:nvSpPr>
          <p:spPr bwMode="auto">
            <a:xfrm>
              <a:off x="2819"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1" name="Rectangle 1480"/>
            <p:cNvSpPr>
              <a:spLocks noChangeArrowheads="1"/>
            </p:cNvSpPr>
            <p:nvPr/>
          </p:nvSpPr>
          <p:spPr bwMode="auto">
            <a:xfrm>
              <a:off x="408" y="4088"/>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 name="Rectangle 1481"/>
            <p:cNvSpPr>
              <a:spLocks noChangeArrowheads="1"/>
            </p:cNvSpPr>
            <p:nvPr/>
          </p:nvSpPr>
          <p:spPr bwMode="auto">
            <a:xfrm>
              <a:off x="809" y="4088"/>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 name="Rectangle 1482"/>
            <p:cNvSpPr>
              <a:spLocks noChangeArrowheads="1"/>
            </p:cNvSpPr>
            <p:nvPr/>
          </p:nvSpPr>
          <p:spPr bwMode="auto">
            <a:xfrm>
              <a:off x="1211"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 name="Rectangle 1483"/>
            <p:cNvSpPr>
              <a:spLocks noChangeArrowheads="1"/>
            </p:cNvSpPr>
            <p:nvPr/>
          </p:nvSpPr>
          <p:spPr bwMode="auto">
            <a:xfrm>
              <a:off x="1613"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 name="Rectangle 1484"/>
            <p:cNvSpPr>
              <a:spLocks noChangeArrowheads="1"/>
            </p:cNvSpPr>
            <p:nvPr/>
          </p:nvSpPr>
          <p:spPr bwMode="auto">
            <a:xfrm>
              <a:off x="2014" y="40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 name="Rectangle 1485"/>
            <p:cNvSpPr>
              <a:spLocks noChangeArrowheads="1"/>
            </p:cNvSpPr>
            <p:nvPr/>
          </p:nvSpPr>
          <p:spPr bwMode="auto">
            <a:xfrm>
              <a:off x="2416"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 name="Rectangle 1486"/>
            <p:cNvSpPr>
              <a:spLocks noChangeArrowheads="1"/>
            </p:cNvSpPr>
            <p:nvPr/>
          </p:nvSpPr>
          <p:spPr bwMode="auto">
            <a:xfrm>
              <a:off x="2819"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8" name="Rectangle 1487"/>
            <p:cNvSpPr>
              <a:spLocks noChangeArrowheads="1"/>
            </p:cNvSpPr>
            <p:nvPr/>
          </p:nvSpPr>
          <p:spPr bwMode="auto">
            <a:xfrm>
              <a:off x="408" y="447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9" name="Rectangle 1488"/>
            <p:cNvSpPr>
              <a:spLocks noChangeArrowheads="1"/>
            </p:cNvSpPr>
            <p:nvPr/>
          </p:nvSpPr>
          <p:spPr bwMode="auto">
            <a:xfrm>
              <a:off x="809" y="44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0" name="Rectangle 1489"/>
            <p:cNvSpPr>
              <a:spLocks noChangeArrowheads="1"/>
            </p:cNvSpPr>
            <p:nvPr/>
          </p:nvSpPr>
          <p:spPr bwMode="auto">
            <a:xfrm>
              <a:off x="1211" y="447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1" name="Rectangle 1490"/>
            <p:cNvSpPr>
              <a:spLocks noChangeArrowheads="1"/>
            </p:cNvSpPr>
            <p:nvPr/>
          </p:nvSpPr>
          <p:spPr bwMode="auto">
            <a:xfrm>
              <a:off x="1613"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2" name="Rectangle 1491"/>
            <p:cNvSpPr>
              <a:spLocks noChangeArrowheads="1"/>
            </p:cNvSpPr>
            <p:nvPr/>
          </p:nvSpPr>
          <p:spPr bwMode="auto">
            <a:xfrm>
              <a:off x="2014" y="44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3" name="Rectangle 1492"/>
            <p:cNvSpPr>
              <a:spLocks noChangeArrowheads="1"/>
            </p:cNvSpPr>
            <p:nvPr/>
          </p:nvSpPr>
          <p:spPr bwMode="auto">
            <a:xfrm>
              <a:off x="2416"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4" name="Rectangle 1493"/>
            <p:cNvSpPr>
              <a:spLocks noChangeArrowheads="1"/>
            </p:cNvSpPr>
            <p:nvPr/>
          </p:nvSpPr>
          <p:spPr bwMode="auto">
            <a:xfrm>
              <a:off x="2819"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5" name="Rectangle 1494"/>
            <p:cNvSpPr>
              <a:spLocks noChangeArrowheads="1"/>
            </p:cNvSpPr>
            <p:nvPr/>
          </p:nvSpPr>
          <p:spPr bwMode="auto">
            <a:xfrm>
              <a:off x="408" y="4860"/>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6" name="Rectangle 1495"/>
            <p:cNvSpPr>
              <a:spLocks noChangeArrowheads="1"/>
            </p:cNvSpPr>
            <p:nvPr/>
          </p:nvSpPr>
          <p:spPr bwMode="auto">
            <a:xfrm>
              <a:off x="809" y="4860"/>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7" name="Rectangle 1496"/>
            <p:cNvSpPr>
              <a:spLocks noChangeArrowheads="1"/>
            </p:cNvSpPr>
            <p:nvPr/>
          </p:nvSpPr>
          <p:spPr bwMode="auto">
            <a:xfrm>
              <a:off x="1211" y="4860"/>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8" name="Rectangle 1497"/>
            <p:cNvSpPr>
              <a:spLocks noChangeArrowheads="1"/>
            </p:cNvSpPr>
            <p:nvPr/>
          </p:nvSpPr>
          <p:spPr bwMode="auto">
            <a:xfrm>
              <a:off x="1613"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89" name="Rectangle 1498"/>
            <p:cNvSpPr>
              <a:spLocks noChangeArrowheads="1"/>
            </p:cNvSpPr>
            <p:nvPr/>
          </p:nvSpPr>
          <p:spPr bwMode="auto">
            <a:xfrm>
              <a:off x="2014" y="486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0" name="Rectangle 1499"/>
            <p:cNvSpPr>
              <a:spLocks noChangeArrowheads="1"/>
            </p:cNvSpPr>
            <p:nvPr/>
          </p:nvSpPr>
          <p:spPr bwMode="auto">
            <a:xfrm>
              <a:off x="2416"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1" name="Rectangle 1500"/>
            <p:cNvSpPr>
              <a:spLocks noChangeArrowheads="1"/>
            </p:cNvSpPr>
            <p:nvPr/>
          </p:nvSpPr>
          <p:spPr bwMode="auto">
            <a:xfrm>
              <a:off x="2819"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2" name="Rectangle 1501"/>
            <p:cNvSpPr>
              <a:spLocks noChangeArrowheads="1"/>
            </p:cNvSpPr>
            <p:nvPr/>
          </p:nvSpPr>
          <p:spPr bwMode="auto">
            <a:xfrm>
              <a:off x="408"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3" name="Rectangle 1502"/>
            <p:cNvSpPr>
              <a:spLocks noChangeArrowheads="1"/>
            </p:cNvSpPr>
            <p:nvPr/>
          </p:nvSpPr>
          <p:spPr bwMode="auto">
            <a:xfrm>
              <a:off x="809" y="524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4" name="Rectangle 1503"/>
            <p:cNvSpPr>
              <a:spLocks noChangeArrowheads="1"/>
            </p:cNvSpPr>
            <p:nvPr/>
          </p:nvSpPr>
          <p:spPr bwMode="auto">
            <a:xfrm>
              <a:off x="1211"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5" name="Rectangle 1504"/>
            <p:cNvSpPr>
              <a:spLocks noChangeArrowheads="1"/>
            </p:cNvSpPr>
            <p:nvPr/>
          </p:nvSpPr>
          <p:spPr bwMode="auto">
            <a:xfrm>
              <a:off x="1613"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6" name="Rectangle 1505"/>
            <p:cNvSpPr>
              <a:spLocks noChangeArrowheads="1"/>
            </p:cNvSpPr>
            <p:nvPr/>
          </p:nvSpPr>
          <p:spPr bwMode="auto">
            <a:xfrm>
              <a:off x="2014" y="524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7" name="Rectangle 1506"/>
            <p:cNvSpPr>
              <a:spLocks noChangeArrowheads="1"/>
            </p:cNvSpPr>
            <p:nvPr/>
          </p:nvSpPr>
          <p:spPr bwMode="auto">
            <a:xfrm>
              <a:off x="2416"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8" name="Rectangle 1507"/>
            <p:cNvSpPr>
              <a:spLocks noChangeArrowheads="1"/>
            </p:cNvSpPr>
            <p:nvPr/>
          </p:nvSpPr>
          <p:spPr bwMode="auto">
            <a:xfrm>
              <a:off x="2819"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99" name="Rectangle 1508"/>
            <p:cNvSpPr>
              <a:spLocks noChangeArrowheads="1"/>
            </p:cNvSpPr>
            <p:nvPr/>
          </p:nvSpPr>
          <p:spPr bwMode="auto">
            <a:xfrm>
              <a:off x="809" y="4473"/>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0" name="Text Box 1509"/>
            <p:cNvSpPr txBox="1">
              <a:spLocks noChangeArrowheads="1"/>
            </p:cNvSpPr>
            <p:nvPr/>
          </p:nvSpPr>
          <p:spPr bwMode="auto">
            <a:xfrm>
              <a:off x="809" y="4538"/>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01" name="Text Box 1510"/>
            <p:cNvSpPr txBox="1">
              <a:spLocks noChangeArrowheads="1"/>
            </p:cNvSpPr>
            <p:nvPr/>
          </p:nvSpPr>
          <p:spPr bwMode="auto">
            <a:xfrm>
              <a:off x="2835" y="4129"/>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02" name="Rectangle 1511"/>
            <p:cNvSpPr>
              <a:spLocks noChangeArrowheads="1"/>
            </p:cNvSpPr>
            <p:nvPr/>
          </p:nvSpPr>
          <p:spPr bwMode="auto">
            <a:xfrm>
              <a:off x="1212" y="408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3" name="Rectangle 1512"/>
            <p:cNvSpPr>
              <a:spLocks noChangeArrowheads="1"/>
            </p:cNvSpPr>
            <p:nvPr/>
          </p:nvSpPr>
          <p:spPr bwMode="auto">
            <a:xfrm>
              <a:off x="1613" y="40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4" name="Rectangle 1513"/>
            <p:cNvSpPr>
              <a:spLocks noChangeArrowheads="1"/>
            </p:cNvSpPr>
            <p:nvPr/>
          </p:nvSpPr>
          <p:spPr bwMode="auto">
            <a:xfrm>
              <a:off x="1212" y="40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5" name="Rectangle 1514"/>
            <p:cNvSpPr>
              <a:spLocks noChangeArrowheads="1"/>
            </p:cNvSpPr>
            <p:nvPr/>
          </p:nvSpPr>
          <p:spPr bwMode="auto">
            <a:xfrm>
              <a:off x="1613" y="447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6" name="Rectangle 1515"/>
            <p:cNvSpPr>
              <a:spLocks noChangeArrowheads="1"/>
            </p:cNvSpPr>
            <p:nvPr/>
          </p:nvSpPr>
          <p:spPr bwMode="auto">
            <a:xfrm>
              <a:off x="1613"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7" name="Rectangle 1516"/>
            <p:cNvSpPr>
              <a:spLocks noChangeArrowheads="1"/>
            </p:cNvSpPr>
            <p:nvPr/>
          </p:nvSpPr>
          <p:spPr bwMode="auto">
            <a:xfrm>
              <a:off x="2015"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8" name="Rectangle 1517"/>
            <p:cNvSpPr>
              <a:spLocks noChangeArrowheads="1"/>
            </p:cNvSpPr>
            <p:nvPr/>
          </p:nvSpPr>
          <p:spPr bwMode="auto">
            <a:xfrm>
              <a:off x="2417"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09" name="Rectangle 1518"/>
            <p:cNvSpPr>
              <a:spLocks noChangeArrowheads="1"/>
            </p:cNvSpPr>
            <p:nvPr/>
          </p:nvSpPr>
          <p:spPr bwMode="auto">
            <a:xfrm>
              <a:off x="2417" y="447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10" name="Line 1641"/>
            <p:cNvSpPr>
              <a:spLocks noChangeShapeType="1"/>
            </p:cNvSpPr>
            <p:nvPr/>
          </p:nvSpPr>
          <p:spPr bwMode="auto">
            <a:xfrm>
              <a:off x="589" y="429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1" name="Line 1643"/>
            <p:cNvSpPr>
              <a:spLocks noChangeShapeType="1"/>
            </p:cNvSpPr>
            <p:nvPr/>
          </p:nvSpPr>
          <p:spPr bwMode="auto">
            <a:xfrm flipV="1">
              <a:off x="589" y="472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2" name="Line 1644"/>
            <p:cNvSpPr>
              <a:spLocks noChangeShapeType="1"/>
            </p:cNvSpPr>
            <p:nvPr/>
          </p:nvSpPr>
          <p:spPr bwMode="auto">
            <a:xfrm flipH="1" flipV="1">
              <a:off x="1020" y="472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3" name="Line 1645"/>
            <p:cNvSpPr>
              <a:spLocks noChangeShapeType="1"/>
            </p:cNvSpPr>
            <p:nvPr/>
          </p:nvSpPr>
          <p:spPr bwMode="auto">
            <a:xfrm>
              <a:off x="588" y="4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4" name="Line 1646"/>
            <p:cNvSpPr>
              <a:spLocks noChangeShapeType="1"/>
            </p:cNvSpPr>
            <p:nvPr/>
          </p:nvSpPr>
          <p:spPr bwMode="auto">
            <a:xfrm flipH="1">
              <a:off x="1020" y="4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5" name="Line 1647"/>
            <p:cNvSpPr>
              <a:spLocks noChangeShapeType="1"/>
            </p:cNvSpPr>
            <p:nvPr/>
          </p:nvSpPr>
          <p:spPr bwMode="auto">
            <a:xfrm rot="5400000">
              <a:off x="815" y="445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6" name="Line 1648"/>
            <p:cNvSpPr>
              <a:spLocks noChangeShapeType="1"/>
            </p:cNvSpPr>
            <p:nvPr/>
          </p:nvSpPr>
          <p:spPr bwMode="auto">
            <a:xfrm rot="-5400000">
              <a:off x="815" y="490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17" name="Text Box 1601"/>
            <p:cNvSpPr txBox="1">
              <a:spLocks noChangeArrowheads="1"/>
            </p:cNvSpPr>
            <p:nvPr/>
          </p:nvSpPr>
          <p:spPr bwMode="auto">
            <a:xfrm>
              <a:off x="771" y="442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18" name="Text Box 1649"/>
            <p:cNvSpPr txBox="1">
              <a:spLocks noChangeArrowheads="1"/>
            </p:cNvSpPr>
            <p:nvPr/>
          </p:nvSpPr>
          <p:spPr bwMode="auto">
            <a:xfrm>
              <a:off x="771" y="406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19" name="Text Box 1650"/>
            <p:cNvSpPr txBox="1">
              <a:spLocks noChangeArrowheads="1"/>
            </p:cNvSpPr>
            <p:nvPr/>
          </p:nvSpPr>
          <p:spPr bwMode="auto">
            <a:xfrm>
              <a:off x="385" y="406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20" name="Text Box 1651"/>
            <p:cNvSpPr txBox="1">
              <a:spLocks noChangeArrowheads="1"/>
            </p:cNvSpPr>
            <p:nvPr/>
          </p:nvSpPr>
          <p:spPr bwMode="auto">
            <a:xfrm>
              <a:off x="385" y="444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21" name="Text Box 1652"/>
            <p:cNvSpPr txBox="1">
              <a:spLocks noChangeArrowheads="1"/>
            </p:cNvSpPr>
            <p:nvPr/>
          </p:nvSpPr>
          <p:spPr bwMode="auto">
            <a:xfrm>
              <a:off x="385"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22" name="Text Box 1653"/>
            <p:cNvSpPr txBox="1">
              <a:spLocks noChangeArrowheads="1"/>
            </p:cNvSpPr>
            <p:nvPr/>
          </p:nvSpPr>
          <p:spPr bwMode="auto">
            <a:xfrm>
              <a:off x="771"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23" name="Text Box 1654"/>
            <p:cNvSpPr txBox="1">
              <a:spLocks noChangeArrowheads="1"/>
            </p:cNvSpPr>
            <p:nvPr/>
          </p:nvSpPr>
          <p:spPr bwMode="auto">
            <a:xfrm>
              <a:off x="1179"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24" name="Text Box 1655"/>
            <p:cNvSpPr txBox="1">
              <a:spLocks noChangeArrowheads="1"/>
            </p:cNvSpPr>
            <p:nvPr/>
          </p:nvSpPr>
          <p:spPr bwMode="auto">
            <a:xfrm>
              <a:off x="1178" y="442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grpSp>
      <p:grpSp>
        <p:nvGrpSpPr>
          <p:cNvPr id="125" name="Group 1731"/>
          <p:cNvGrpSpPr>
            <a:grpSpLocks/>
          </p:cNvGrpSpPr>
          <p:nvPr/>
        </p:nvGrpSpPr>
        <p:grpSpPr bwMode="auto">
          <a:xfrm>
            <a:off x="144587" y="627534"/>
            <a:ext cx="4500563" cy="3671887"/>
            <a:chOff x="385" y="3317"/>
            <a:chExt cx="2835" cy="2313"/>
          </a:xfrm>
        </p:grpSpPr>
        <p:sp>
          <p:nvSpPr>
            <p:cNvPr id="126" name="Rectangle 1657"/>
            <p:cNvSpPr>
              <a:spLocks noChangeArrowheads="1"/>
            </p:cNvSpPr>
            <p:nvPr/>
          </p:nvSpPr>
          <p:spPr bwMode="auto">
            <a:xfrm>
              <a:off x="408"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7" name="Rectangle 1658"/>
            <p:cNvSpPr>
              <a:spLocks noChangeArrowheads="1"/>
            </p:cNvSpPr>
            <p:nvPr/>
          </p:nvSpPr>
          <p:spPr bwMode="auto">
            <a:xfrm>
              <a:off x="809" y="33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8" name="Rectangle 1659"/>
            <p:cNvSpPr>
              <a:spLocks noChangeArrowheads="1"/>
            </p:cNvSpPr>
            <p:nvPr/>
          </p:nvSpPr>
          <p:spPr bwMode="auto">
            <a:xfrm>
              <a:off x="1211"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29" name="Rectangle 1660"/>
            <p:cNvSpPr>
              <a:spLocks noChangeArrowheads="1"/>
            </p:cNvSpPr>
            <p:nvPr/>
          </p:nvSpPr>
          <p:spPr bwMode="auto">
            <a:xfrm>
              <a:off x="1613"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0" name="Rectangle 1661"/>
            <p:cNvSpPr>
              <a:spLocks noChangeArrowheads="1"/>
            </p:cNvSpPr>
            <p:nvPr/>
          </p:nvSpPr>
          <p:spPr bwMode="auto">
            <a:xfrm>
              <a:off x="2014" y="331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1" name="Rectangle 1662"/>
            <p:cNvSpPr>
              <a:spLocks noChangeArrowheads="1"/>
            </p:cNvSpPr>
            <p:nvPr/>
          </p:nvSpPr>
          <p:spPr bwMode="auto">
            <a:xfrm>
              <a:off x="2416"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2" name="Rectangle 1663"/>
            <p:cNvSpPr>
              <a:spLocks noChangeArrowheads="1"/>
            </p:cNvSpPr>
            <p:nvPr/>
          </p:nvSpPr>
          <p:spPr bwMode="auto">
            <a:xfrm>
              <a:off x="2819" y="331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3" name="Rectangle 1664"/>
            <p:cNvSpPr>
              <a:spLocks noChangeArrowheads="1"/>
            </p:cNvSpPr>
            <p:nvPr/>
          </p:nvSpPr>
          <p:spPr bwMode="auto">
            <a:xfrm>
              <a:off x="408"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4" name="Rectangle 1665"/>
            <p:cNvSpPr>
              <a:spLocks noChangeArrowheads="1"/>
            </p:cNvSpPr>
            <p:nvPr/>
          </p:nvSpPr>
          <p:spPr bwMode="auto">
            <a:xfrm>
              <a:off x="809" y="370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5" name="Rectangle 1666"/>
            <p:cNvSpPr>
              <a:spLocks noChangeArrowheads="1"/>
            </p:cNvSpPr>
            <p:nvPr/>
          </p:nvSpPr>
          <p:spPr bwMode="auto">
            <a:xfrm>
              <a:off x="1211"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6" name="Rectangle 1667"/>
            <p:cNvSpPr>
              <a:spLocks noChangeArrowheads="1"/>
            </p:cNvSpPr>
            <p:nvPr/>
          </p:nvSpPr>
          <p:spPr bwMode="auto">
            <a:xfrm>
              <a:off x="1613"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7" name="Rectangle 1668"/>
            <p:cNvSpPr>
              <a:spLocks noChangeArrowheads="1"/>
            </p:cNvSpPr>
            <p:nvPr/>
          </p:nvSpPr>
          <p:spPr bwMode="auto">
            <a:xfrm>
              <a:off x="2014" y="3703"/>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8" name="Rectangle 1669"/>
            <p:cNvSpPr>
              <a:spLocks noChangeArrowheads="1"/>
            </p:cNvSpPr>
            <p:nvPr/>
          </p:nvSpPr>
          <p:spPr bwMode="auto">
            <a:xfrm>
              <a:off x="2416"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39" name="Rectangle 1670"/>
            <p:cNvSpPr>
              <a:spLocks noChangeArrowheads="1"/>
            </p:cNvSpPr>
            <p:nvPr/>
          </p:nvSpPr>
          <p:spPr bwMode="auto">
            <a:xfrm>
              <a:off x="2819" y="3703"/>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0" name="Rectangle 1671"/>
            <p:cNvSpPr>
              <a:spLocks noChangeArrowheads="1"/>
            </p:cNvSpPr>
            <p:nvPr/>
          </p:nvSpPr>
          <p:spPr bwMode="auto">
            <a:xfrm>
              <a:off x="408" y="408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1" name="Rectangle 1672"/>
            <p:cNvSpPr>
              <a:spLocks noChangeArrowheads="1"/>
            </p:cNvSpPr>
            <p:nvPr/>
          </p:nvSpPr>
          <p:spPr bwMode="auto">
            <a:xfrm>
              <a:off x="809" y="408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2" name="Rectangle 1673"/>
            <p:cNvSpPr>
              <a:spLocks noChangeArrowheads="1"/>
            </p:cNvSpPr>
            <p:nvPr/>
          </p:nvSpPr>
          <p:spPr bwMode="auto">
            <a:xfrm>
              <a:off x="1211"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3" name="Rectangle 1674"/>
            <p:cNvSpPr>
              <a:spLocks noChangeArrowheads="1"/>
            </p:cNvSpPr>
            <p:nvPr/>
          </p:nvSpPr>
          <p:spPr bwMode="auto">
            <a:xfrm>
              <a:off x="1613"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4" name="Rectangle 1675"/>
            <p:cNvSpPr>
              <a:spLocks noChangeArrowheads="1"/>
            </p:cNvSpPr>
            <p:nvPr/>
          </p:nvSpPr>
          <p:spPr bwMode="auto">
            <a:xfrm>
              <a:off x="2014" y="408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5" name="Rectangle 1676"/>
            <p:cNvSpPr>
              <a:spLocks noChangeArrowheads="1"/>
            </p:cNvSpPr>
            <p:nvPr/>
          </p:nvSpPr>
          <p:spPr bwMode="auto">
            <a:xfrm>
              <a:off x="2416"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6" name="Rectangle 1677"/>
            <p:cNvSpPr>
              <a:spLocks noChangeArrowheads="1"/>
            </p:cNvSpPr>
            <p:nvPr/>
          </p:nvSpPr>
          <p:spPr bwMode="auto">
            <a:xfrm>
              <a:off x="2819" y="408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7" name="Rectangle 1678"/>
            <p:cNvSpPr>
              <a:spLocks noChangeArrowheads="1"/>
            </p:cNvSpPr>
            <p:nvPr/>
          </p:nvSpPr>
          <p:spPr bwMode="auto">
            <a:xfrm>
              <a:off x="408" y="447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8" name="Rectangle 1679"/>
            <p:cNvSpPr>
              <a:spLocks noChangeArrowheads="1"/>
            </p:cNvSpPr>
            <p:nvPr/>
          </p:nvSpPr>
          <p:spPr bwMode="auto">
            <a:xfrm>
              <a:off x="809" y="44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49" name="Rectangle 1680"/>
            <p:cNvSpPr>
              <a:spLocks noChangeArrowheads="1"/>
            </p:cNvSpPr>
            <p:nvPr/>
          </p:nvSpPr>
          <p:spPr bwMode="auto">
            <a:xfrm>
              <a:off x="1211" y="447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0" name="Rectangle 1681"/>
            <p:cNvSpPr>
              <a:spLocks noChangeArrowheads="1"/>
            </p:cNvSpPr>
            <p:nvPr/>
          </p:nvSpPr>
          <p:spPr bwMode="auto">
            <a:xfrm>
              <a:off x="1613"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1" name="Rectangle 1682"/>
            <p:cNvSpPr>
              <a:spLocks noChangeArrowheads="1"/>
            </p:cNvSpPr>
            <p:nvPr/>
          </p:nvSpPr>
          <p:spPr bwMode="auto">
            <a:xfrm>
              <a:off x="2014" y="447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2" name="Rectangle 1683"/>
            <p:cNvSpPr>
              <a:spLocks noChangeArrowheads="1"/>
            </p:cNvSpPr>
            <p:nvPr/>
          </p:nvSpPr>
          <p:spPr bwMode="auto">
            <a:xfrm>
              <a:off x="2416"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3" name="Rectangle 1684"/>
            <p:cNvSpPr>
              <a:spLocks noChangeArrowheads="1"/>
            </p:cNvSpPr>
            <p:nvPr/>
          </p:nvSpPr>
          <p:spPr bwMode="auto">
            <a:xfrm>
              <a:off x="2819" y="447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4" name="Rectangle 1685"/>
            <p:cNvSpPr>
              <a:spLocks noChangeArrowheads="1"/>
            </p:cNvSpPr>
            <p:nvPr/>
          </p:nvSpPr>
          <p:spPr bwMode="auto">
            <a:xfrm>
              <a:off x="408" y="486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5" name="Rectangle 1686"/>
            <p:cNvSpPr>
              <a:spLocks noChangeArrowheads="1"/>
            </p:cNvSpPr>
            <p:nvPr/>
          </p:nvSpPr>
          <p:spPr bwMode="auto">
            <a:xfrm>
              <a:off x="809" y="486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6" name="Rectangle 1687"/>
            <p:cNvSpPr>
              <a:spLocks noChangeArrowheads="1"/>
            </p:cNvSpPr>
            <p:nvPr/>
          </p:nvSpPr>
          <p:spPr bwMode="auto">
            <a:xfrm>
              <a:off x="1211" y="486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7" name="Rectangle 1688"/>
            <p:cNvSpPr>
              <a:spLocks noChangeArrowheads="1"/>
            </p:cNvSpPr>
            <p:nvPr/>
          </p:nvSpPr>
          <p:spPr bwMode="auto">
            <a:xfrm>
              <a:off x="1613"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8" name="Rectangle 1689"/>
            <p:cNvSpPr>
              <a:spLocks noChangeArrowheads="1"/>
            </p:cNvSpPr>
            <p:nvPr/>
          </p:nvSpPr>
          <p:spPr bwMode="auto">
            <a:xfrm>
              <a:off x="2014" y="486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59" name="Rectangle 1690"/>
            <p:cNvSpPr>
              <a:spLocks noChangeArrowheads="1"/>
            </p:cNvSpPr>
            <p:nvPr/>
          </p:nvSpPr>
          <p:spPr bwMode="auto">
            <a:xfrm>
              <a:off x="2416"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0" name="Rectangle 1691"/>
            <p:cNvSpPr>
              <a:spLocks noChangeArrowheads="1"/>
            </p:cNvSpPr>
            <p:nvPr/>
          </p:nvSpPr>
          <p:spPr bwMode="auto">
            <a:xfrm>
              <a:off x="2819" y="486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1" name="Rectangle 1692"/>
            <p:cNvSpPr>
              <a:spLocks noChangeArrowheads="1"/>
            </p:cNvSpPr>
            <p:nvPr/>
          </p:nvSpPr>
          <p:spPr bwMode="auto">
            <a:xfrm>
              <a:off x="408"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2" name="Rectangle 1693"/>
            <p:cNvSpPr>
              <a:spLocks noChangeArrowheads="1"/>
            </p:cNvSpPr>
            <p:nvPr/>
          </p:nvSpPr>
          <p:spPr bwMode="auto">
            <a:xfrm>
              <a:off x="809" y="5244"/>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3" name="Rectangle 1694"/>
            <p:cNvSpPr>
              <a:spLocks noChangeArrowheads="1"/>
            </p:cNvSpPr>
            <p:nvPr/>
          </p:nvSpPr>
          <p:spPr bwMode="auto">
            <a:xfrm>
              <a:off x="1211" y="524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4" name="Rectangle 1695"/>
            <p:cNvSpPr>
              <a:spLocks noChangeArrowheads="1"/>
            </p:cNvSpPr>
            <p:nvPr/>
          </p:nvSpPr>
          <p:spPr bwMode="auto">
            <a:xfrm>
              <a:off x="1613" y="5244"/>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5" name="Rectangle 1696"/>
            <p:cNvSpPr>
              <a:spLocks noChangeArrowheads="1"/>
            </p:cNvSpPr>
            <p:nvPr/>
          </p:nvSpPr>
          <p:spPr bwMode="auto">
            <a:xfrm>
              <a:off x="2014" y="524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6" name="Rectangle 1697"/>
            <p:cNvSpPr>
              <a:spLocks noChangeArrowheads="1"/>
            </p:cNvSpPr>
            <p:nvPr/>
          </p:nvSpPr>
          <p:spPr bwMode="auto">
            <a:xfrm>
              <a:off x="2416"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7" name="Rectangle 1698"/>
            <p:cNvSpPr>
              <a:spLocks noChangeArrowheads="1"/>
            </p:cNvSpPr>
            <p:nvPr/>
          </p:nvSpPr>
          <p:spPr bwMode="auto">
            <a:xfrm>
              <a:off x="2819" y="524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8" name="Rectangle 1699"/>
            <p:cNvSpPr>
              <a:spLocks noChangeArrowheads="1"/>
            </p:cNvSpPr>
            <p:nvPr/>
          </p:nvSpPr>
          <p:spPr bwMode="auto">
            <a:xfrm>
              <a:off x="809" y="4473"/>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69" name="Text Box 1700"/>
            <p:cNvSpPr txBox="1">
              <a:spLocks noChangeArrowheads="1"/>
            </p:cNvSpPr>
            <p:nvPr/>
          </p:nvSpPr>
          <p:spPr bwMode="auto">
            <a:xfrm>
              <a:off x="809" y="4538"/>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170" name="Text Box 1701"/>
            <p:cNvSpPr txBox="1">
              <a:spLocks noChangeArrowheads="1"/>
            </p:cNvSpPr>
            <p:nvPr/>
          </p:nvSpPr>
          <p:spPr bwMode="auto">
            <a:xfrm>
              <a:off x="2835" y="4129"/>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171" name="Rectangle 1702"/>
            <p:cNvSpPr>
              <a:spLocks noChangeArrowheads="1"/>
            </p:cNvSpPr>
            <p:nvPr/>
          </p:nvSpPr>
          <p:spPr bwMode="auto">
            <a:xfrm>
              <a:off x="1212" y="408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2" name="Rectangle 1703"/>
            <p:cNvSpPr>
              <a:spLocks noChangeArrowheads="1"/>
            </p:cNvSpPr>
            <p:nvPr/>
          </p:nvSpPr>
          <p:spPr bwMode="auto">
            <a:xfrm>
              <a:off x="1613" y="40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3" name="Rectangle 1704"/>
            <p:cNvSpPr>
              <a:spLocks noChangeArrowheads="1"/>
            </p:cNvSpPr>
            <p:nvPr/>
          </p:nvSpPr>
          <p:spPr bwMode="auto">
            <a:xfrm>
              <a:off x="1212" y="4087"/>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4" name="Rectangle 1705"/>
            <p:cNvSpPr>
              <a:spLocks noChangeArrowheads="1"/>
            </p:cNvSpPr>
            <p:nvPr/>
          </p:nvSpPr>
          <p:spPr bwMode="auto">
            <a:xfrm>
              <a:off x="1613" y="447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5" name="Rectangle 1706"/>
            <p:cNvSpPr>
              <a:spLocks noChangeArrowheads="1"/>
            </p:cNvSpPr>
            <p:nvPr/>
          </p:nvSpPr>
          <p:spPr bwMode="auto">
            <a:xfrm>
              <a:off x="1613"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6" name="Rectangle 1707"/>
            <p:cNvSpPr>
              <a:spLocks noChangeArrowheads="1"/>
            </p:cNvSpPr>
            <p:nvPr/>
          </p:nvSpPr>
          <p:spPr bwMode="auto">
            <a:xfrm>
              <a:off x="2015"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7" name="Rectangle 1708"/>
            <p:cNvSpPr>
              <a:spLocks noChangeArrowheads="1"/>
            </p:cNvSpPr>
            <p:nvPr/>
          </p:nvSpPr>
          <p:spPr bwMode="auto">
            <a:xfrm>
              <a:off x="2417" y="4859"/>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8" name="Rectangle 1709"/>
            <p:cNvSpPr>
              <a:spLocks noChangeArrowheads="1"/>
            </p:cNvSpPr>
            <p:nvPr/>
          </p:nvSpPr>
          <p:spPr bwMode="auto">
            <a:xfrm>
              <a:off x="2417" y="4473"/>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179" name="Line 1710"/>
            <p:cNvSpPr>
              <a:spLocks noChangeShapeType="1"/>
            </p:cNvSpPr>
            <p:nvPr/>
          </p:nvSpPr>
          <p:spPr bwMode="auto">
            <a:xfrm>
              <a:off x="589" y="429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0" name="Line 1711"/>
            <p:cNvSpPr>
              <a:spLocks noChangeShapeType="1"/>
            </p:cNvSpPr>
            <p:nvPr/>
          </p:nvSpPr>
          <p:spPr bwMode="auto">
            <a:xfrm flipV="1">
              <a:off x="589" y="472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1" name="Line 1712"/>
            <p:cNvSpPr>
              <a:spLocks noChangeShapeType="1"/>
            </p:cNvSpPr>
            <p:nvPr/>
          </p:nvSpPr>
          <p:spPr bwMode="auto">
            <a:xfrm flipH="1" flipV="1">
              <a:off x="1020" y="4723"/>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2" name="Line 1713"/>
            <p:cNvSpPr>
              <a:spLocks noChangeShapeType="1"/>
            </p:cNvSpPr>
            <p:nvPr/>
          </p:nvSpPr>
          <p:spPr bwMode="auto">
            <a:xfrm>
              <a:off x="588" y="4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3" name="Line 1714"/>
            <p:cNvSpPr>
              <a:spLocks noChangeShapeType="1"/>
            </p:cNvSpPr>
            <p:nvPr/>
          </p:nvSpPr>
          <p:spPr bwMode="auto">
            <a:xfrm flipH="1">
              <a:off x="1020" y="467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4" name="Line 1715"/>
            <p:cNvSpPr>
              <a:spLocks noChangeShapeType="1"/>
            </p:cNvSpPr>
            <p:nvPr/>
          </p:nvSpPr>
          <p:spPr bwMode="auto">
            <a:xfrm rot="5400000">
              <a:off x="815" y="445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5" name="Line 1716"/>
            <p:cNvSpPr>
              <a:spLocks noChangeShapeType="1"/>
            </p:cNvSpPr>
            <p:nvPr/>
          </p:nvSpPr>
          <p:spPr bwMode="auto">
            <a:xfrm rot="-5400000">
              <a:off x="815" y="490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86" name="Text Box 1717"/>
            <p:cNvSpPr txBox="1">
              <a:spLocks noChangeArrowheads="1"/>
            </p:cNvSpPr>
            <p:nvPr/>
          </p:nvSpPr>
          <p:spPr bwMode="auto">
            <a:xfrm>
              <a:off x="771" y="442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87" name="Text Box 1718"/>
            <p:cNvSpPr txBox="1">
              <a:spLocks noChangeArrowheads="1"/>
            </p:cNvSpPr>
            <p:nvPr/>
          </p:nvSpPr>
          <p:spPr bwMode="auto">
            <a:xfrm>
              <a:off x="771" y="406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88" name="Text Box 1719"/>
            <p:cNvSpPr txBox="1">
              <a:spLocks noChangeArrowheads="1"/>
            </p:cNvSpPr>
            <p:nvPr/>
          </p:nvSpPr>
          <p:spPr bwMode="auto">
            <a:xfrm>
              <a:off x="385" y="406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89" name="Text Box 1720"/>
            <p:cNvSpPr txBox="1">
              <a:spLocks noChangeArrowheads="1"/>
            </p:cNvSpPr>
            <p:nvPr/>
          </p:nvSpPr>
          <p:spPr bwMode="auto">
            <a:xfrm>
              <a:off x="385" y="444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90" name="Text Box 1721"/>
            <p:cNvSpPr txBox="1">
              <a:spLocks noChangeArrowheads="1"/>
            </p:cNvSpPr>
            <p:nvPr/>
          </p:nvSpPr>
          <p:spPr bwMode="auto">
            <a:xfrm>
              <a:off x="385"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91" name="Text Box 1722"/>
            <p:cNvSpPr txBox="1">
              <a:spLocks noChangeArrowheads="1"/>
            </p:cNvSpPr>
            <p:nvPr/>
          </p:nvSpPr>
          <p:spPr bwMode="auto">
            <a:xfrm>
              <a:off x="771"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92" name="Text Box 1723"/>
            <p:cNvSpPr txBox="1">
              <a:spLocks noChangeArrowheads="1"/>
            </p:cNvSpPr>
            <p:nvPr/>
          </p:nvSpPr>
          <p:spPr bwMode="auto">
            <a:xfrm>
              <a:off x="1179" y="483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93" name="Text Box 1724"/>
            <p:cNvSpPr txBox="1">
              <a:spLocks noChangeArrowheads="1"/>
            </p:cNvSpPr>
            <p:nvPr/>
          </p:nvSpPr>
          <p:spPr bwMode="auto">
            <a:xfrm>
              <a:off x="1178" y="442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194" name="Line 1725"/>
            <p:cNvSpPr>
              <a:spLocks noChangeShapeType="1"/>
            </p:cNvSpPr>
            <p:nvPr/>
          </p:nvSpPr>
          <p:spPr bwMode="auto">
            <a:xfrm flipV="1">
              <a:off x="997" y="508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5" name="Line 1726"/>
            <p:cNvSpPr>
              <a:spLocks noChangeShapeType="1"/>
            </p:cNvSpPr>
            <p:nvPr/>
          </p:nvSpPr>
          <p:spPr bwMode="auto">
            <a:xfrm flipH="1" flipV="1">
              <a:off x="1428" y="508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6" name="Line 1727"/>
            <p:cNvSpPr>
              <a:spLocks noChangeShapeType="1"/>
            </p:cNvSpPr>
            <p:nvPr/>
          </p:nvSpPr>
          <p:spPr bwMode="auto">
            <a:xfrm rot="-5400000">
              <a:off x="1223" y="526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197" name="Text Box 1728"/>
            <p:cNvSpPr txBox="1">
              <a:spLocks noChangeArrowheads="1"/>
            </p:cNvSpPr>
            <p:nvPr/>
          </p:nvSpPr>
          <p:spPr bwMode="auto">
            <a:xfrm>
              <a:off x="793" y="52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198" name="Text Box 1729"/>
            <p:cNvSpPr txBox="1">
              <a:spLocks noChangeArrowheads="1"/>
            </p:cNvSpPr>
            <p:nvPr/>
          </p:nvSpPr>
          <p:spPr bwMode="auto">
            <a:xfrm>
              <a:off x="1201" y="521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199" name="Text Box 1730"/>
            <p:cNvSpPr txBox="1">
              <a:spLocks noChangeArrowheads="1"/>
            </p:cNvSpPr>
            <p:nvPr/>
          </p:nvSpPr>
          <p:spPr bwMode="auto">
            <a:xfrm>
              <a:off x="1609" y="52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grpSp>
      <p:grpSp>
        <p:nvGrpSpPr>
          <p:cNvPr id="200" name="Group 1808"/>
          <p:cNvGrpSpPr>
            <a:grpSpLocks/>
          </p:cNvGrpSpPr>
          <p:nvPr/>
        </p:nvGrpSpPr>
        <p:grpSpPr bwMode="auto">
          <a:xfrm>
            <a:off x="144587" y="627534"/>
            <a:ext cx="4500563" cy="3671887"/>
            <a:chOff x="385" y="3725"/>
            <a:chExt cx="2835" cy="2313"/>
          </a:xfrm>
        </p:grpSpPr>
        <p:sp>
          <p:nvSpPr>
            <p:cNvPr id="201" name="Rectangle 1732"/>
            <p:cNvSpPr>
              <a:spLocks noChangeArrowheads="1"/>
            </p:cNvSpPr>
            <p:nvPr/>
          </p:nvSpPr>
          <p:spPr bwMode="auto">
            <a:xfrm>
              <a:off x="408"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2" name="Rectangle 1733"/>
            <p:cNvSpPr>
              <a:spLocks noChangeArrowheads="1"/>
            </p:cNvSpPr>
            <p:nvPr/>
          </p:nvSpPr>
          <p:spPr bwMode="auto">
            <a:xfrm>
              <a:off x="809"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3" name="Rectangle 1734"/>
            <p:cNvSpPr>
              <a:spLocks noChangeArrowheads="1"/>
            </p:cNvSpPr>
            <p:nvPr/>
          </p:nvSpPr>
          <p:spPr bwMode="auto">
            <a:xfrm>
              <a:off x="1211"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4" name="Rectangle 1735"/>
            <p:cNvSpPr>
              <a:spLocks noChangeArrowheads="1"/>
            </p:cNvSpPr>
            <p:nvPr/>
          </p:nvSpPr>
          <p:spPr bwMode="auto">
            <a:xfrm>
              <a:off x="1613"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5" name="Rectangle 1736"/>
            <p:cNvSpPr>
              <a:spLocks noChangeArrowheads="1"/>
            </p:cNvSpPr>
            <p:nvPr/>
          </p:nvSpPr>
          <p:spPr bwMode="auto">
            <a:xfrm>
              <a:off x="2014"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6" name="Rectangle 1737"/>
            <p:cNvSpPr>
              <a:spLocks noChangeArrowheads="1"/>
            </p:cNvSpPr>
            <p:nvPr/>
          </p:nvSpPr>
          <p:spPr bwMode="auto">
            <a:xfrm>
              <a:off x="2416"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7" name="Rectangle 1738"/>
            <p:cNvSpPr>
              <a:spLocks noChangeArrowheads="1"/>
            </p:cNvSpPr>
            <p:nvPr/>
          </p:nvSpPr>
          <p:spPr bwMode="auto">
            <a:xfrm>
              <a:off x="2819"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8" name="Rectangle 1739"/>
            <p:cNvSpPr>
              <a:spLocks noChangeArrowheads="1"/>
            </p:cNvSpPr>
            <p:nvPr/>
          </p:nvSpPr>
          <p:spPr bwMode="auto">
            <a:xfrm>
              <a:off x="408"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09" name="Rectangle 1740"/>
            <p:cNvSpPr>
              <a:spLocks noChangeArrowheads="1"/>
            </p:cNvSpPr>
            <p:nvPr/>
          </p:nvSpPr>
          <p:spPr bwMode="auto">
            <a:xfrm>
              <a:off x="809"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0" name="Rectangle 1741"/>
            <p:cNvSpPr>
              <a:spLocks noChangeArrowheads="1"/>
            </p:cNvSpPr>
            <p:nvPr/>
          </p:nvSpPr>
          <p:spPr bwMode="auto">
            <a:xfrm>
              <a:off x="1211"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1" name="Rectangle 1742"/>
            <p:cNvSpPr>
              <a:spLocks noChangeArrowheads="1"/>
            </p:cNvSpPr>
            <p:nvPr/>
          </p:nvSpPr>
          <p:spPr bwMode="auto">
            <a:xfrm>
              <a:off x="1613"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2" name="Rectangle 1743"/>
            <p:cNvSpPr>
              <a:spLocks noChangeArrowheads="1"/>
            </p:cNvSpPr>
            <p:nvPr/>
          </p:nvSpPr>
          <p:spPr bwMode="auto">
            <a:xfrm>
              <a:off x="2014"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3" name="Rectangle 1744"/>
            <p:cNvSpPr>
              <a:spLocks noChangeArrowheads="1"/>
            </p:cNvSpPr>
            <p:nvPr/>
          </p:nvSpPr>
          <p:spPr bwMode="auto">
            <a:xfrm>
              <a:off x="2416"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4" name="Rectangle 1745"/>
            <p:cNvSpPr>
              <a:spLocks noChangeArrowheads="1"/>
            </p:cNvSpPr>
            <p:nvPr/>
          </p:nvSpPr>
          <p:spPr bwMode="auto">
            <a:xfrm>
              <a:off x="2819"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5" name="Rectangle 1746"/>
            <p:cNvSpPr>
              <a:spLocks noChangeArrowheads="1"/>
            </p:cNvSpPr>
            <p:nvPr/>
          </p:nvSpPr>
          <p:spPr bwMode="auto">
            <a:xfrm>
              <a:off x="408" y="44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6" name="Rectangle 1747"/>
            <p:cNvSpPr>
              <a:spLocks noChangeArrowheads="1"/>
            </p:cNvSpPr>
            <p:nvPr/>
          </p:nvSpPr>
          <p:spPr bwMode="auto">
            <a:xfrm>
              <a:off x="809" y="44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7" name="Rectangle 1748"/>
            <p:cNvSpPr>
              <a:spLocks noChangeArrowheads="1"/>
            </p:cNvSpPr>
            <p:nvPr/>
          </p:nvSpPr>
          <p:spPr bwMode="auto">
            <a:xfrm>
              <a:off x="1211"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8" name="Rectangle 1749"/>
            <p:cNvSpPr>
              <a:spLocks noChangeArrowheads="1"/>
            </p:cNvSpPr>
            <p:nvPr/>
          </p:nvSpPr>
          <p:spPr bwMode="auto">
            <a:xfrm>
              <a:off x="1613"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19" name="Rectangle 1750"/>
            <p:cNvSpPr>
              <a:spLocks noChangeArrowheads="1"/>
            </p:cNvSpPr>
            <p:nvPr/>
          </p:nvSpPr>
          <p:spPr bwMode="auto">
            <a:xfrm>
              <a:off x="2014" y="449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0" name="Rectangle 1751"/>
            <p:cNvSpPr>
              <a:spLocks noChangeArrowheads="1"/>
            </p:cNvSpPr>
            <p:nvPr/>
          </p:nvSpPr>
          <p:spPr bwMode="auto">
            <a:xfrm>
              <a:off x="2416"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1" name="Rectangle 1752"/>
            <p:cNvSpPr>
              <a:spLocks noChangeArrowheads="1"/>
            </p:cNvSpPr>
            <p:nvPr/>
          </p:nvSpPr>
          <p:spPr bwMode="auto">
            <a:xfrm>
              <a:off x="2819"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2" name="Rectangle 1753"/>
            <p:cNvSpPr>
              <a:spLocks noChangeArrowheads="1"/>
            </p:cNvSpPr>
            <p:nvPr/>
          </p:nvSpPr>
          <p:spPr bwMode="auto">
            <a:xfrm>
              <a:off x="408" y="48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3" name="Rectangle 1754"/>
            <p:cNvSpPr>
              <a:spLocks noChangeArrowheads="1"/>
            </p:cNvSpPr>
            <p:nvPr/>
          </p:nvSpPr>
          <p:spPr bwMode="auto">
            <a:xfrm>
              <a:off x="809"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4" name="Rectangle 1755"/>
            <p:cNvSpPr>
              <a:spLocks noChangeArrowheads="1"/>
            </p:cNvSpPr>
            <p:nvPr/>
          </p:nvSpPr>
          <p:spPr bwMode="auto">
            <a:xfrm>
              <a:off x="1211" y="48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5" name="Rectangle 1756"/>
            <p:cNvSpPr>
              <a:spLocks noChangeArrowheads="1"/>
            </p:cNvSpPr>
            <p:nvPr/>
          </p:nvSpPr>
          <p:spPr bwMode="auto">
            <a:xfrm>
              <a:off x="1613"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6" name="Rectangle 1757"/>
            <p:cNvSpPr>
              <a:spLocks noChangeArrowheads="1"/>
            </p:cNvSpPr>
            <p:nvPr/>
          </p:nvSpPr>
          <p:spPr bwMode="auto">
            <a:xfrm>
              <a:off x="2014"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7" name="Rectangle 1758"/>
            <p:cNvSpPr>
              <a:spLocks noChangeArrowheads="1"/>
            </p:cNvSpPr>
            <p:nvPr/>
          </p:nvSpPr>
          <p:spPr bwMode="auto">
            <a:xfrm>
              <a:off x="2416"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8" name="Rectangle 1759"/>
            <p:cNvSpPr>
              <a:spLocks noChangeArrowheads="1"/>
            </p:cNvSpPr>
            <p:nvPr/>
          </p:nvSpPr>
          <p:spPr bwMode="auto">
            <a:xfrm>
              <a:off x="2819"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29" name="Rectangle 1760"/>
            <p:cNvSpPr>
              <a:spLocks noChangeArrowheads="1"/>
            </p:cNvSpPr>
            <p:nvPr/>
          </p:nvSpPr>
          <p:spPr bwMode="auto">
            <a:xfrm>
              <a:off x="408" y="52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0" name="Rectangle 1761"/>
            <p:cNvSpPr>
              <a:spLocks noChangeArrowheads="1"/>
            </p:cNvSpPr>
            <p:nvPr/>
          </p:nvSpPr>
          <p:spPr bwMode="auto">
            <a:xfrm>
              <a:off x="809" y="52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1" name="Rectangle 1762"/>
            <p:cNvSpPr>
              <a:spLocks noChangeArrowheads="1"/>
            </p:cNvSpPr>
            <p:nvPr/>
          </p:nvSpPr>
          <p:spPr bwMode="auto">
            <a:xfrm>
              <a:off x="1211" y="52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2" name="Rectangle 1763"/>
            <p:cNvSpPr>
              <a:spLocks noChangeArrowheads="1"/>
            </p:cNvSpPr>
            <p:nvPr/>
          </p:nvSpPr>
          <p:spPr bwMode="auto">
            <a:xfrm>
              <a:off x="1613"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3" name="Rectangle 1764"/>
            <p:cNvSpPr>
              <a:spLocks noChangeArrowheads="1"/>
            </p:cNvSpPr>
            <p:nvPr/>
          </p:nvSpPr>
          <p:spPr bwMode="auto">
            <a:xfrm>
              <a:off x="2014" y="52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4" name="Rectangle 1765"/>
            <p:cNvSpPr>
              <a:spLocks noChangeArrowheads="1"/>
            </p:cNvSpPr>
            <p:nvPr/>
          </p:nvSpPr>
          <p:spPr bwMode="auto">
            <a:xfrm>
              <a:off x="2416"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5" name="Rectangle 1766"/>
            <p:cNvSpPr>
              <a:spLocks noChangeArrowheads="1"/>
            </p:cNvSpPr>
            <p:nvPr/>
          </p:nvSpPr>
          <p:spPr bwMode="auto">
            <a:xfrm>
              <a:off x="2819"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6" name="Rectangle 1767"/>
            <p:cNvSpPr>
              <a:spLocks noChangeArrowheads="1"/>
            </p:cNvSpPr>
            <p:nvPr/>
          </p:nvSpPr>
          <p:spPr bwMode="auto">
            <a:xfrm>
              <a:off x="408"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7" name="Rectangle 1768"/>
            <p:cNvSpPr>
              <a:spLocks noChangeArrowheads="1"/>
            </p:cNvSpPr>
            <p:nvPr/>
          </p:nvSpPr>
          <p:spPr bwMode="auto">
            <a:xfrm>
              <a:off x="809" y="56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8" name="Rectangle 1769"/>
            <p:cNvSpPr>
              <a:spLocks noChangeArrowheads="1"/>
            </p:cNvSpPr>
            <p:nvPr/>
          </p:nvSpPr>
          <p:spPr bwMode="auto">
            <a:xfrm>
              <a:off x="1211" y="56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39" name="Rectangle 1770"/>
            <p:cNvSpPr>
              <a:spLocks noChangeArrowheads="1"/>
            </p:cNvSpPr>
            <p:nvPr/>
          </p:nvSpPr>
          <p:spPr bwMode="auto">
            <a:xfrm>
              <a:off x="1613" y="56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0" name="Rectangle 1771"/>
            <p:cNvSpPr>
              <a:spLocks noChangeArrowheads="1"/>
            </p:cNvSpPr>
            <p:nvPr/>
          </p:nvSpPr>
          <p:spPr bwMode="auto">
            <a:xfrm>
              <a:off x="2014" y="5652"/>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1" name="Rectangle 1772"/>
            <p:cNvSpPr>
              <a:spLocks noChangeArrowheads="1"/>
            </p:cNvSpPr>
            <p:nvPr/>
          </p:nvSpPr>
          <p:spPr bwMode="auto">
            <a:xfrm>
              <a:off x="2416"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2" name="Rectangle 1773"/>
            <p:cNvSpPr>
              <a:spLocks noChangeArrowheads="1"/>
            </p:cNvSpPr>
            <p:nvPr/>
          </p:nvSpPr>
          <p:spPr bwMode="auto">
            <a:xfrm>
              <a:off x="2819"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3" name="Rectangle 1774"/>
            <p:cNvSpPr>
              <a:spLocks noChangeArrowheads="1"/>
            </p:cNvSpPr>
            <p:nvPr/>
          </p:nvSpPr>
          <p:spPr bwMode="auto">
            <a:xfrm>
              <a:off x="809" y="48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4" name="Text Box 1775"/>
            <p:cNvSpPr txBox="1">
              <a:spLocks noChangeArrowheads="1"/>
            </p:cNvSpPr>
            <p:nvPr/>
          </p:nvSpPr>
          <p:spPr bwMode="auto">
            <a:xfrm>
              <a:off x="809" y="49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245" name="Text Box 1776"/>
            <p:cNvSpPr txBox="1">
              <a:spLocks noChangeArrowheads="1"/>
            </p:cNvSpPr>
            <p:nvPr/>
          </p:nvSpPr>
          <p:spPr bwMode="auto">
            <a:xfrm>
              <a:off x="2835" y="45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246" name="Rectangle 1777"/>
            <p:cNvSpPr>
              <a:spLocks noChangeArrowheads="1"/>
            </p:cNvSpPr>
            <p:nvPr/>
          </p:nvSpPr>
          <p:spPr bwMode="auto">
            <a:xfrm>
              <a:off x="1212" y="44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7" name="Rectangle 1778"/>
            <p:cNvSpPr>
              <a:spLocks noChangeArrowheads="1"/>
            </p:cNvSpPr>
            <p:nvPr/>
          </p:nvSpPr>
          <p:spPr bwMode="auto">
            <a:xfrm>
              <a:off x="1613"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8" name="Rectangle 1779"/>
            <p:cNvSpPr>
              <a:spLocks noChangeArrowheads="1"/>
            </p:cNvSpPr>
            <p:nvPr/>
          </p:nvSpPr>
          <p:spPr bwMode="auto">
            <a:xfrm>
              <a:off x="1212"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49" name="Rectangle 1780"/>
            <p:cNvSpPr>
              <a:spLocks noChangeArrowheads="1"/>
            </p:cNvSpPr>
            <p:nvPr/>
          </p:nvSpPr>
          <p:spPr bwMode="auto">
            <a:xfrm>
              <a:off x="1613"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0" name="Rectangle 1781"/>
            <p:cNvSpPr>
              <a:spLocks noChangeArrowheads="1"/>
            </p:cNvSpPr>
            <p:nvPr/>
          </p:nvSpPr>
          <p:spPr bwMode="auto">
            <a:xfrm>
              <a:off x="1613"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1" name="Rectangle 1782"/>
            <p:cNvSpPr>
              <a:spLocks noChangeArrowheads="1"/>
            </p:cNvSpPr>
            <p:nvPr/>
          </p:nvSpPr>
          <p:spPr bwMode="auto">
            <a:xfrm>
              <a:off x="2015"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2" name="Rectangle 1783"/>
            <p:cNvSpPr>
              <a:spLocks noChangeArrowheads="1"/>
            </p:cNvSpPr>
            <p:nvPr/>
          </p:nvSpPr>
          <p:spPr bwMode="auto">
            <a:xfrm>
              <a:off x="2417"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3" name="Rectangle 1784"/>
            <p:cNvSpPr>
              <a:spLocks noChangeArrowheads="1"/>
            </p:cNvSpPr>
            <p:nvPr/>
          </p:nvSpPr>
          <p:spPr bwMode="auto">
            <a:xfrm>
              <a:off x="2417"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54" name="Line 1785"/>
            <p:cNvSpPr>
              <a:spLocks noChangeShapeType="1"/>
            </p:cNvSpPr>
            <p:nvPr/>
          </p:nvSpPr>
          <p:spPr bwMode="auto">
            <a:xfrm>
              <a:off x="589" y="47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5" name="Line 1786"/>
            <p:cNvSpPr>
              <a:spLocks noChangeShapeType="1"/>
            </p:cNvSpPr>
            <p:nvPr/>
          </p:nvSpPr>
          <p:spPr bwMode="auto">
            <a:xfrm flipV="1">
              <a:off x="589" y="51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6" name="Line 1787"/>
            <p:cNvSpPr>
              <a:spLocks noChangeShapeType="1"/>
            </p:cNvSpPr>
            <p:nvPr/>
          </p:nvSpPr>
          <p:spPr bwMode="auto">
            <a:xfrm flipH="1" flipV="1">
              <a:off x="1020" y="51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7" name="Line 1788"/>
            <p:cNvSpPr>
              <a:spLocks noChangeShapeType="1"/>
            </p:cNvSpPr>
            <p:nvPr/>
          </p:nvSpPr>
          <p:spPr bwMode="auto">
            <a:xfrm>
              <a:off x="588"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8" name="Line 1789"/>
            <p:cNvSpPr>
              <a:spLocks noChangeShapeType="1"/>
            </p:cNvSpPr>
            <p:nvPr/>
          </p:nvSpPr>
          <p:spPr bwMode="auto">
            <a:xfrm flipH="1">
              <a:off x="1020"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59" name="Line 1790"/>
            <p:cNvSpPr>
              <a:spLocks noChangeShapeType="1"/>
            </p:cNvSpPr>
            <p:nvPr/>
          </p:nvSpPr>
          <p:spPr bwMode="auto">
            <a:xfrm rot="5400000">
              <a:off x="815" y="4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60" name="Line 1791"/>
            <p:cNvSpPr>
              <a:spLocks noChangeShapeType="1"/>
            </p:cNvSpPr>
            <p:nvPr/>
          </p:nvSpPr>
          <p:spPr bwMode="auto">
            <a:xfrm rot="-5400000">
              <a:off x="815" y="53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61" name="Text Box 1792"/>
            <p:cNvSpPr txBox="1">
              <a:spLocks noChangeArrowheads="1"/>
            </p:cNvSpPr>
            <p:nvPr/>
          </p:nvSpPr>
          <p:spPr bwMode="auto">
            <a:xfrm>
              <a:off x="771" y="48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262" name="Text Box 1793"/>
            <p:cNvSpPr txBox="1">
              <a:spLocks noChangeArrowheads="1"/>
            </p:cNvSpPr>
            <p:nvPr/>
          </p:nvSpPr>
          <p:spPr bwMode="auto">
            <a:xfrm>
              <a:off x="771" y="44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263" name="Text Box 1794"/>
            <p:cNvSpPr txBox="1">
              <a:spLocks noChangeArrowheads="1"/>
            </p:cNvSpPr>
            <p:nvPr/>
          </p:nvSpPr>
          <p:spPr bwMode="auto">
            <a:xfrm>
              <a:off x="385" y="446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264" name="Text Box 1795"/>
            <p:cNvSpPr txBox="1">
              <a:spLocks noChangeArrowheads="1"/>
            </p:cNvSpPr>
            <p:nvPr/>
          </p:nvSpPr>
          <p:spPr bwMode="auto">
            <a:xfrm>
              <a:off x="385" y="48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265" name="Text Box 1796"/>
            <p:cNvSpPr txBox="1">
              <a:spLocks noChangeArrowheads="1"/>
            </p:cNvSpPr>
            <p:nvPr/>
          </p:nvSpPr>
          <p:spPr bwMode="auto">
            <a:xfrm>
              <a:off x="385"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266" name="Text Box 1797"/>
            <p:cNvSpPr txBox="1">
              <a:spLocks noChangeArrowheads="1"/>
            </p:cNvSpPr>
            <p:nvPr/>
          </p:nvSpPr>
          <p:spPr bwMode="auto">
            <a:xfrm>
              <a:off x="771"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267" name="Text Box 1798"/>
            <p:cNvSpPr txBox="1">
              <a:spLocks noChangeArrowheads="1"/>
            </p:cNvSpPr>
            <p:nvPr/>
          </p:nvSpPr>
          <p:spPr bwMode="auto">
            <a:xfrm>
              <a:off x="1179"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268" name="Text Box 1799"/>
            <p:cNvSpPr txBox="1">
              <a:spLocks noChangeArrowheads="1"/>
            </p:cNvSpPr>
            <p:nvPr/>
          </p:nvSpPr>
          <p:spPr bwMode="auto">
            <a:xfrm>
              <a:off x="1178" y="48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269" name="Line 1800"/>
            <p:cNvSpPr>
              <a:spLocks noChangeShapeType="1"/>
            </p:cNvSpPr>
            <p:nvPr/>
          </p:nvSpPr>
          <p:spPr bwMode="auto">
            <a:xfrm flipV="1">
              <a:off x="997" y="54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70" name="Line 1801"/>
            <p:cNvSpPr>
              <a:spLocks noChangeShapeType="1"/>
            </p:cNvSpPr>
            <p:nvPr/>
          </p:nvSpPr>
          <p:spPr bwMode="auto">
            <a:xfrm flipH="1" flipV="1">
              <a:off x="1428" y="5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71" name="Line 1802"/>
            <p:cNvSpPr>
              <a:spLocks noChangeShapeType="1"/>
            </p:cNvSpPr>
            <p:nvPr/>
          </p:nvSpPr>
          <p:spPr bwMode="auto">
            <a:xfrm rot="-5400000">
              <a:off x="1223" y="56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72" name="Text Box 1803"/>
            <p:cNvSpPr txBox="1">
              <a:spLocks noChangeArrowheads="1"/>
            </p:cNvSpPr>
            <p:nvPr/>
          </p:nvSpPr>
          <p:spPr bwMode="auto">
            <a:xfrm>
              <a:off x="793"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273" name="Text Box 1804"/>
            <p:cNvSpPr txBox="1">
              <a:spLocks noChangeArrowheads="1"/>
            </p:cNvSpPr>
            <p:nvPr/>
          </p:nvSpPr>
          <p:spPr bwMode="auto">
            <a:xfrm>
              <a:off x="1201" y="56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274" name="Text Box 1805"/>
            <p:cNvSpPr txBox="1">
              <a:spLocks noChangeArrowheads="1"/>
            </p:cNvSpPr>
            <p:nvPr/>
          </p:nvSpPr>
          <p:spPr bwMode="auto">
            <a:xfrm>
              <a:off x="1609"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275" name="Line 1806"/>
            <p:cNvSpPr>
              <a:spLocks noChangeShapeType="1"/>
            </p:cNvSpPr>
            <p:nvPr/>
          </p:nvSpPr>
          <p:spPr bwMode="auto">
            <a:xfrm flipH="1">
              <a:off x="1837" y="58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276" name="Text Box 1807"/>
            <p:cNvSpPr txBox="1">
              <a:spLocks noChangeArrowheads="1"/>
            </p:cNvSpPr>
            <p:nvPr/>
          </p:nvSpPr>
          <p:spPr bwMode="auto">
            <a:xfrm>
              <a:off x="1995"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grpSp>
      <p:grpSp>
        <p:nvGrpSpPr>
          <p:cNvPr id="277" name="Group 1888"/>
          <p:cNvGrpSpPr>
            <a:grpSpLocks/>
          </p:cNvGrpSpPr>
          <p:nvPr/>
        </p:nvGrpSpPr>
        <p:grpSpPr bwMode="auto">
          <a:xfrm>
            <a:off x="144587" y="627534"/>
            <a:ext cx="4500563" cy="3671887"/>
            <a:chOff x="385" y="3725"/>
            <a:chExt cx="2835" cy="2313"/>
          </a:xfrm>
        </p:grpSpPr>
        <p:sp>
          <p:nvSpPr>
            <p:cNvPr id="278" name="Rectangle 1809"/>
            <p:cNvSpPr>
              <a:spLocks noChangeArrowheads="1"/>
            </p:cNvSpPr>
            <p:nvPr/>
          </p:nvSpPr>
          <p:spPr bwMode="auto">
            <a:xfrm>
              <a:off x="408"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79" name="Rectangle 1810"/>
            <p:cNvSpPr>
              <a:spLocks noChangeArrowheads="1"/>
            </p:cNvSpPr>
            <p:nvPr/>
          </p:nvSpPr>
          <p:spPr bwMode="auto">
            <a:xfrm>
              <a:off x="809"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0" name="Rectangle 1811"/>
            <p:cNvSpPr>
              <a:spLocks noChangeArrowheads="1"/>
            </p:cNvSpPr>
            <p:nvPr/>
          </p:nvSpPr>
          <p:spPr bwMode="auto">
            <a:xfrm>
              <a:off x="1211"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1" name="Rectangle 1812"/>
            <p:cNvSpPr>
              <a:spLocks noChangeArrowheads="1"/>
            </p:cNvSpPr>
            <p:nvPr/>
          </p:nvSpPr>
          <p:spPr bwMode="auto">
            <a:xfrm>
              <a:off x="1613"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2" name="Rectangle 1813"/>
            <p:cNvSpPr>
              <a:spLocks noChangeArrowheads="1"/>
            </p:cNvSpPr>
            <p:nvPr/>
          </p:nvSpPr>
          <p:spPr bwMode="auto">
            <a:xfrm>
              <a:off x="2014" y="372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3" name="Rectangle 1814"/>
            <p:cNvSpPr>
              <a:spLocks noChangeArrowheads="1"/>
            </p:cNvSpPr>
            <p:nvPr/>
          </p:nvSpPr>
          <p:spPr bwMode="auto">
            <a:xfrm>
              <a:off x="2416"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4" name="Rectangle 1815"/>
            <p:cNvSpPr>
              <a:spLocks noChangeArrowheads="1"/>
            </p:cNvSpPr>
            <p:nvPr/>
          </p:nvSpPr>
          <p:spPr bwMode="auto">
            <a:xfrm>
              <a:off x="2819" y="372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5" name="Rectangle 1816"/>
            <p:cNvSpPr>
              <a:spLocks noChangeArrowheads="1"/>
            </p:cNvSpPr>
            <p:nvPr/>
          </p:nvSpPr>
          <p:spPr bwMode="auto">
            <a:xfrm>
              <a:off x="408"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6" name="Rectangle 1817"/>
            <p:cNvSpPr>
              <a:spLocks noChangeArrowheads="1"/>
            </p:cNvSpPr>
            <p:nvPr/>
          </p:nvSpPr>
          <p:spPr bwMode="auto">
            <a:xfrm>
              <a:off x="809"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7" name="Rectangle 1818"/>
            <p:cNvSpPr>
              <a:spLocks noChangeArrowheads="1"/>
            </p:cNvSpPr>
            <p:nvPr/>
          </p:nvSpPr>
          <p:spPr bwMode="auto">
            <a:xfrm>
              <a:off x="1211"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8" name="Rectangle 1819"/>
            <p:cNvSpPr>
              <a:spLocks noChangeArrowheads="1"/>
            </p:cNvSpPr>
            <p:nvPr/>
          </p:nvSpPr>
          <p:spPr bwMode="auto">
            <a:xfrm>
              <a:off x="1613"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89" name="Rectangle 1820"/>
            <p:cNvSpPr>
              <a:spLocks noChangeArrowheads="1"/>
            </p:cNvSpPr>
            <p:nvPr/>
          </p:nvSpPr>
          <p:spPr bwMode="auto">
            <a:xfrm>
              <a:off x="2014" y="4111"/>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0" name="Rectangle 1821"/>
            <p:cNvSpPr>
              <a:spLocks noChangeArrowheads="1"/>
            </p:cNvSpPr>
            <p:nvPr/>
          </p:nvSpPr>
          <p:spPr bwMode="auto">
            <a:xfrm>
              <a:off x="2416"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1" name="Rectangle 1822"/>
            <p:cNvSpPr>
              <a:spLocks noChangeArrowheads="1"/>
            </p:cNvSpPr>
            <p:nvPr/>
          </p:nvSpPr>
          <p:spPr bwMode="auto">
            <a:xfrm>
              <a:off x="2819" y="4111"/>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2" name="Rectangle 1823"/>
            <p:cNvSpPr>
              <a:spLocks noChangeArrowheads="1"/>
            </p:cNvSpPr>
            <p:nvPr/>
          </p:nvSpPr>
          <p:spPr bwMode="auto">
            <a:xfrm>
              <a:off x="408" y="449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3" name="Rectangle 1824"/>
            <p:cNvSpPr>
              <a:spLocks noChangeArrowheads="1"/>
            </p:cNvSpPr>
            <p:nvPr/>
          </p:nvSpPr>
          <p:spPr bwMode="auto">
            <a:xfrm>
              <a:off x="809" y="449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4" name="Rectangle 1825"/>
            <p:cNvSpPr>
              <a:spLocks noChangeArrowheads="1"/>
            </p:cNvSpPr>
            <p:nvPr/>
          </p:nvSpPr>
          <p:spPr bwMode="auto">
            <a:xfrm>
              <a:off x="1211"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5" name="Rectangle 1826"/>
            <p:cNvSpPr>
              <a:spLocks noChangeArrowheads="1"/>
            </p:cNvSpPr>
            <p:nvPr/>
          </p:nvSpPr>
          <p:spPr bwMode="auto">
            <a:xfrm>
              <a:off x="1613"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6" name="Rectangle 1827"/>
            <p:cNvSpPr>
              <a:spLocks noChangeArrowheads="1"/>
            </p:cNvSpPr>
            <p:nvPr/>
          </p:nvSpPr>
          <p:spPr bwMode="auto">
            <a:xfrm>
              <a:off x="2014" y="449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7" name="Rectangle 1828"/>
            <p:cNvSpPr>
              <a:spLocks noChangeArrowheads="1"/>
            </p:cNvSpPr>
            <p:nvPr/>
          </p:nvSpPr>
          <p:spPr bwMode="auto">
            <a:xfrm>
              <a:off x="2416"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8" name="Rectangle 1829"/>
            <p:cNvSpPr>
              <a:spLocks noChangeArrowheads="1"/>
            </p:cNvSpPr>
            <p:nvPr/>
          </p:nvSpPr>
          <p:spPr bwMode="auto">
            <a:xfrm>
              <a:off x="2819" y="449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299" name="Rectangle 1830"/>
            <p:cNvSpPr>
              <a:spLocks noChangeArrowheads="1"/>
            </p:cNvSpPr>
            <p:nvPr/>
          </p:nvSpPr>
          <p:spPr bwMode="auto">
            <a:xfrm>
              <a:off x="408" y="48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0" name="Rectangle 1831"/>
            <p:cNvSpPr>
              <a:spLocks noChangeArrowheads="1"/>
            </p:cNvSpPr>
            <p:nvPr/>
          </p:nvSpPr>
          <p:spPr bwMode="auto">
            <a:xfrm>
              <a:off x="809"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1" name="Rectangle 1832"/>
            <p:cNvSpPr>
              <a:spLocks noChangeArrowheads="1"/>
            </p:cNvSpPr>
            <p:nvPr/>
          </p:nvSpPr>
          <p:spPr bwMode="auto">
            <a:xfrm>
              <a:off x="1211" y="488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2" name="Rectangle 1833"/>
            <p:cNvSpPr>
              <a:spLocks noChangeArrowheads="1"/>
            </p:cNvSpPr>
            <p:nvPr/>
          </p:nvSpPr>
          <p:spPr bwMode="auto">
            <a:xfrm>
              <a:off x="1613"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3" name="Rectangle 1834"/>
            <p:cNvSpPr>
              <a:spLocks noChangeArrowheads="1"/>
            </p:cNvSpPr>
            <p:nvPr/>
          </p:nvSpPr>
          <p:spPr bwMode="auto">
            <a:xfrm>
              <a:off x="2014" y="488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4" name="Rectangle 1835"/>
            <p:cNvSpPr>
              <a:spLocks noChangeArrowheads="1"/>
            </p:cNvSpPr>
            <p:nvPr/>
          </p:nvSpPr>
          <p:spPr bwMode="auto">
            <a:xfrm>
              <a:off x="2416"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5" name="Rectangle 1836"/>
            <p:cNvSpPr>
              <a:spLocks noChangeArrowheads="1"/>
            </p:cNvSpPr>
            <p:nvPr/>
          </p:nvSpPr>
          <p:spPr bwMode="auto">
            <a:xfrm>
              <a:off x="2819" y="488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6" name="Rectangle 1837"/>
            <p:cNvSpPr>
              <a:spLocks noChangeArrowheads="1"/>
            </p:cNvSpPr>
            <p:nvPr/>
          </p:nvSpPr>
          <p:spPr bwMode="auto">
            <a:xfrm>
              <a:off x="408" y="52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7" name="Rectangle 1838"/>
            <p:cNvSpPr>
              <a:spLocks noChangeArrowheads="1"/>
            </p:cNvSpPr>
            <p:nvPr/>
          </p:nvSpPr>
          <p:spPr bwMode="auto">
            <a:xfrm>
              <a:off x="809" y="526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8" name="Rectangle 1839"/>
            <p:cNvSpPr>
              <a:spLocks noChangeArrowheads="1"/>
            </p:cNvSpPr>
            <p:nvPr/>
          </p:nvSpPr>
          <p:spPr bwMode="auto">
            <a:xfrm>
              <a:off x="1211" y="526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09" name="Rectangle 1840"/>
            <p:cNvSpPr>
              <a:spLocks noChangeArrowheads="1"/>
            </p:cNvSpPr>
            <p:nvPr/>
          </p:nvSpPr>
          <p:spPr bwMode="auto">
            <a:xfrm>
              <a:off x="1613"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0" name="Rectangle 1841"/>
            <p:cNvSpPr>
              <a:spLocks noChangeArrowheads="1"/>
            </p:cNvSpPr>
            <p:nvPr/>
          </p:nvSpPr>
          <p:spPr bwMode="auto">
            <a:xfrm>
              <a:off x="2014" y="526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1" name="Rectangle 1842"/>
            <p:cNvSpPr>
              <a:spLocks noChangeArrowheads="1"/>
            </p:cNvSpPr>
            <p:nvPr/>
          </p:nvSpPr>
          <p:spPr bwMode="auto">
            <a:xfrm>
              <a:off x="2416"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2" name="Rectangle 1843"/>
            <p:cNvSpPr>
              <a:spLocks noChangeArrowheads="1"/>
            </p:cNvSpPr>
            <p:nvPr/>
          </p:nvSpPr>
          <p:spPr bwMode="auto">
            <a:xfrm>
              <a:off x="2819" y="526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3" name="Rectangle 1844"/>
            <p:cNvSpPr>
              <a:spLocks noChangeArrowheads="1"/>
            </p:cNvSpPr>
            <p:nvPr/>
          </p:nvSpPr>
          <p:spPr bwMode="auto">
            <a:xfrm>
              <a:off x="408"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4" name="Rectangle 1845"/>
            <p:cNvSpPr>
              <a:spLocks noChangeArrowheads="1"/>
            </p:cNvSpPr>
            <p:nvPr/>
          </p:nvSpPr>
          <p:spPr bwMode="auto">
            <a:xfrm>
              <a:off x="809" y="56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5" name="Rectangle 1846"/>
            <p:cNvSpPr>
              <a:spLocks noChangeArrowheads="1"/>
            </p:cNvSpPr>
            <p:nvPr/>
          </p:nvSpPr>
          <p:spPr bwMode="auto">
            <a:xfrm>
              <a:off x="1211" y="56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6" name="Rectangle 1847"/>
            <p:cNvSpPr>
              <a:spLocks noChangeArrowheads="1"/>
            </p:cNvSpPr>
            <p:nvPr/>
          </p:nvSpPr>
          <p:spPr bwMode="auto">
            <a:xfrm>
              <a:off x="1613" y="565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7" name="Rectangle 1848"/>
            <p:cNvSpPr>
              <a:spLocks noChangeArrowheads="1"/>
            </p:cNvSpPr>
            <p:nvPr/>
          </p:nvSpPr>
          <p:spPr bwMode="auto">
            <a:xfrm>
              <a:off x="2014" y="565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8" name="Rectangle 1849"/>
            <p:cNvSpPr>
              <a:spLocks noChangeArrowheads="1"/>
            </p:cNvSpPr>
            <p:nvPr/>
          </p:nvSpPr>
          <p:spPr bwMode="auto">
            <a:xfrm>
              <a:off x="2416" y="5652"/>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19" name="Rectangle 1850"/>
            <p:cNvSpPr>
              <a:spLocks noChangeArrowheads="1"/>
            </p:cNvSpPr>
            <p:nvPr/>
          </p:nvSpPr>
          <p:spPr bwMode="auto">
            <a:xfrm>
              <a:off x="2819" y="565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0" name="Rectangle 1851"/>
            <p:cNvSpPr>
              <a:spLocks noChangeArrowheads="1"/>
            </p:cNvSpPr>
            <p:nvPr/>
          </p:nvSpPr>
          <p:spPr bwMode="auto">
            <a:xfrm>
              <a:off x="809" y="4881"/>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1" name="Text Box 1852"/>
            <p:cNvSpPr txBox="1">
              <a:spLocks noChangeArrowheads="1"/>
            </p:cNvSpPr>
            <p:nvPr/>
          </p:nvSpPr>
          <p:spPr bwMode="auto">
            <a:xfrm>
              <a:off x="809" y="4946"/>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322" name="Text Box 1853"/>
            <p:cNvSpPr txBox="1">
              <a:spLocks noChangeArrowheads="1"/>
            </p:cNvSpPr>
            <p:nvPr/>
          </p:nvSpPr>
          <p:spPr bwMode="auto">
            <a:xfrm>
              <a:off x="2835" y="4537"/>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323" name="Rectangle 1854"/>
            <p:cNvSpPr>
              <a:spLocks noChangeArrowheads="1"/>
            </p:cNvSpPr>
            <p:nvPr/>
          </p:nvSpPr>
          <p:spPr bwMode="auto">
            <a:xfrm>
              <a:off x="1212" y="449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4" name="Rectangle 1855"/>
            <p:cNvSpPr>
              <a:spLocks noChangeArrowheads="1"/>
            </p:cNvSpPr>
            <p:nvPr/>
          </p:nvSpPr>
          <p:spPr bwMode="auto">
            <a:xfrm>
              <a:off x="1613"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5" name="Rectangle 1856"/>
            <p:cNvSpPr>
              <a:spLocks noChangeArrowheads="1"/>
            </p:cNvSpPr>
            <p:nvPr/>
          </p:nvSpPr>
          <p:spPr bwMode="auto">
            <a:xfrm>
              <a:off x="1212" y="449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6" name="Rectangle 1857"/>
            <p:cNvSpPr>
              <a:spLocks noChangeArrowheads="1"/>
            </p:cNvSpPr>
            <p:nvPr/>
          </p:nvSpPr>
          <p:spPr bwMode="auto">
            <a:xfrm>
              <a:off x="1613"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7" name="Rectangle 1858"/>
            <p:cNvSpPr>
              <a:spLocks noChangeArrowheads="1"/>
            </p:cNvSpPr>
            <p:nvPr/>
          </p:nvSpPr>
          <p:spPr bwMode="auto">
            <a:xfrm>
              <a:off x="1613"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8" name="Rectangle 1859"/>
            <p:cNvSpPr>
              <a:spLocks noChangeArrowheads="1"/>
            </p:cNvSpPr>
            <p:nvPr/>
          </p:nvSpPr>
          <p:spPr bwMode="auto">
            <a:xfrm>
              <a:off x="2015"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29" name="Rectangle 1860"/>
            <p:cNvSpPr>
              <a:spLocks noChangeArrowheads="1"/>
            </p:cNvSpPr>
            <p:nvPr/>
          </p:nvSpPr>
          <p:spPr bwMode="auto">
            <a:xfrm>
              <a:off x="2417" y="5267"/>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0" name="Rectangle 1861"/>
            <p:cNvSpPr>
              <a:spLocks noChangeArrowheads="1"/>
            </p:cNvSpPr>
            <p:nvPr/>
          </p:nvSpPr>
          <p:spPr bwMode="auto">
            <a:xfrm>
              <a:off x="2417" y="4881"/>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31" name="Line 1862"/>
            <p:cNvSpPr>
              <a:spLocks noChangeShapeType="1"/>
            </p:cNvSpPr>
            <p:nvPr/>
          </p:nvSpPr>
          <p:spPr bwMode="auto">
            <a:xfrm>
              <a:off x="589" y="470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2" name="Line 1863"/>
            <p:cNvSpPr>
              <a:spLocks noChangeShapeType="1"/>
            </p:cNvSpPr>
            <p:nvPr/>
          </p:nvSpPr>
          <p:spPr bwMode="auto">
            <a:xfrm flipV="1">
              <a:off x="589" y="5132"/>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3" name="Line 1864"/>
            <p:cNvSpPr>
              <a:spLocks noChangeShapeType="1"/>
            </p:cNvSpPr>
            <p:nvPr/>
          </p:nvSpPr>
          <p:spPr bwMode="auto">
            <a:xfrm flipH="1" flipV="1">
              <a:off x="1020" y="51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4" name="Line 1865"/>
            <p:cNvSpPr>
              <a:spLocks noChangeShapeType="1"/>
            </p:cNvSpPr>
            <p:nvPr/>
          </p:nvSpPr>
          <p:spPr bwMode="auto">
            <a:xfrm>
              <a:off x="588"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5" name="Line 1866"/>
            <p:cNvSpPr>
              <a:spLocks noChangeShapeType="1"/>
            </p:cNvSpPr>
            <p:nvPr/>
          </p:nvSpPr>
          <p:spPr bwMode="auto">
            <a:xfrm flipH="1">
              <a:off x="1020"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6" name="Line 1867"/>
            <p:cNvSpPr>
              <a:spLocks noChangeShapeType="1"/>
            </p:cNvSpPr>
            <p:nvPr/>
          </p:nvSpPr>
          <p:spPr bwMode="auto">
            <a:xfrm rot="5400000">
              <a:off x="815" y="486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7" name="Line 1868"/>
            <p:cNvSpPr>
              <a:spLocks noChangeShapeType="1"/>
            </p:cNvSpPr>
            <p:nvPr/>
          </p:nvSpPr>
          <p:spPr bwMode="auto">
            <a:xfrm rot="-5400000">
              <a:off x="815" y="5312"/>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38" name="Text Box 1869"/>
            <p:cNvSpPr txBox="1">
              <a:spLocks noChangeArrowheads="1"/>
            </p:cNvSpPr>
            <p:nvPr/>
          </p:nvSpPr>
          <p:spPr bwMode="auto">
            <a:xfrm>
              <a:off x="771" y="48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339" name="Text Box 1870"/>
            <p:cNvSpPr txBox="1">
              <a:spLocks noChangeArrowheads="1"/>
            </p:cNvSpPr>
            <p:nvPr/>
          </p:nvSpPr>
          <p:spPr bwMode="auto">
            <a:xfrm>
              <a:off x="771" y="447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340" name="Text Box 1871"/>
            <p:cNvSpPr txBox="1">
              <a:spLocks noChangeArrowheads="1"/>
            </p:cNvSpPr>
            <p:nvPr/>
          </p:nvSpPr>
          <p:spPr bwMode="auto">
            <a:xfrm>
              <a:off x="385" y="446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341" name="Text Box 1872"/>
            <p:cNvSpPr txBox="1">
              <a:spLocks noChangeArrowheads="1"/>
            </p:cNvSpPr>
            <p:nvPr/>
          </p:nvSpPr>
          <p:spPr bwMode="auto">
            <a:xfrm>
              <a:off x="385" y="48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342" name="Text Box 1873"/>
            <p:cNvSpPr txBox="1">
              <a:spLocks noChangeArrowheads="1"/>
            </p:cNvSpPr>
            <p:nvPr/>
          </p:nvSpPr>
          <p:spPr bwMode="auto">
            <a:xfrm>
              <a:off x="385"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343" name="Text Box 1874"/>
            <p:cNvSpPr txBox="1">
              <a:spLocks noChangeArrowheads="1"/>
            </p:cNvSpPr>
            <p:nvPr/>
          </p:nvSpPr>
          <p:spPr bwMode="auto">
            <a:xfrm>
              <a:off x="771"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344" name="Text Box 1875"/>
            <p:cNvSpPr txBox="1">
              <a:spLocks noChangeArrowheads="1"/>
            </p:cNvSpPr>
            <p:nvPr/>
          </p:nvSpPr>
          <p:spPr bwMode="auto">
            <a:xfrm>
              <a:off x="1179" y="52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345" name="Text Box 1876"/>
            <p:cNvSpPr txBox="1">
              <a:spLocks noChangeArrowheads="1"/>
            </p:cNvSpPr>
            <p:nvPr/>
          </p:nvSpPr>
          <p:spPr bwMode="auto">
            <a:xfrm>
              <a:off x="1178" y="48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346" name="Line 1877"/>
            <p:cNvSpPr>
              <a:spLocks noChangeShapeType="1"/>
            </p:cNvSpPr>
            <p:nvPr/>
          </p:nvSpPr>
          <p:spPr bwMode="auto">
            <a:xfrm flipV="1">
              <a:off x="997" y="54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7" name="Line 1878"/>
            <p:cNvSpPr>
              <a:spLocks noChangeShapeType="1"/>
            </p:cNvSpPr>
            <p:nvPr/>
          </p:nvSpPr>
          <p:spPr bwMode="auto">
            <a:xfrm flipH="1" flipV="1">
              <a:off x="1428" y="5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8" name="Line 1879"/>
            <p:cNvSpPr>
              <a:spLocks noChangeShapeType="1"/>
            </p:cNvSpPr>
            <p:nvPr/>
          </p:nvSpPr>
          <p:spPr bwMode="auto">
            <a:xfrm rot="-5400000">
              <a:off x="1223" y="567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49" name="Text Box 1880"/>
            <p:cNvSpPr txBox="1">
              <a:spLocks noChangeArrowheads="1"/>
            </p:cNvSpPr>
            <p:nvPr/>
          </p:nvSpPr>
          <p:spPr bwMode="auto">
            <a:xfrm>
              <a:off x="793"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350" name="Text Box 1881"/>
            <p:cNvSpPr txBox="1">
              <a:spLocks noChangeArrowheads="1"/>
            </p:cNvSpPr>
            <p:nvPr/>
          </p:nvSpPr>
          <p:spPr bwMode="auto">
            <a:xfrm>
              <a:off x="1201" y="56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351" name="Text Box 1882"/>
            <p:cNvSpPr txBox="1">
              <a:spLocks noChangeArrowheads="1"/>
            </p:cNvSpPr>
            <p:nvPr/>
          </p:nvSpPr>
          <p:spPr bwMode="auto">
            <a:xfrm>
              <a:off x="1609"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352" name="Line 1883"/>
            <p:cNvSpPr>
              <a:spLocks noChangeShapeType="1"/>
            </p:cNvSpPr>
            <p:nvPr/>
          </p:nvSpPr>
          <p:spPr bwMode="auto">
            <a:xfrm flipH="1">
              <a:off x="1837" y="58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53" name="Text Box 1884"/>
            <p:cNvSpPr txBox="1">
              <a:spLocks noChangeArrowheads="1"/>
            </p:cNvSpPr>
            <p:nvPr/>
          </p:nvSpPr>
          <p:spPr bwMode="auto">
            <a:xfrm>
              <a:off x="1995"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354" name="Line 1886"/>
            <p:cNvSpPr>
              <a:spLocks noChangeShapeType="1"/>
            </p:cNvSpPr>
            <p:nvPr/>
          </p:nvSpPr>
          <p:spPr bwMode="auto">
            <a:xfrm flipH="1">
              <a:off x="2245" y="583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355" name="Text Box 1887"/>
            <p:cNvSpPr txBox="1">
              <a:spLocks noChangeArrowheads="1"/>
            </p:cNvSpPr>
            <p:nvPr/>
          </p:nvSpPr>
          <p:spPr bwMode="auto">
            <a:xfrm>
              <a:off x="2403"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grpSp>
      <p:grpSp>
        <p:nvGrpSpPr>
          <p:cNvPr id="356" name="Group 1973"/>
          <p:cNvGrpSpPr>
            <a:grpSpLocks/>
          </p:cNvGrpSpPr>
          <p:nvPr/>
        </p:nvGrpSpPr>
        <p:grpSpPr bwMode="auto">
          <a:xfrm>
            <a:off x="144587" y="627534"/>
            <a:ext cx="4500563" cy="3671887"/>
            <a:chOff x="401" y="3934"/>
            <a:chExt cx="2835" cy="2313"/>
          </a:xfrm>
        </p:grpSpPr>
        <p:sp>
          <p:nvSpPr>
            <p:cNvPr id="357" name="Rectangle 1889"/>
            <p:cNvSpPr>
              <a:spLocks noChangeArrowheads="1"/>
            </p:cNvSpPr>
            <p:nvPr/>
          </p:nvSpPr>
          <p:spPr bwMode="auto">
            <a:xfrm>
              <a:off x="424"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8" name="Rectangle 1890"/>
            <p:cNvSpPr>
              <a:spLocks noChangeArrowheads="1"/>
            </p:cNvSpPr>
            <p:nvPr/>
          </p:nvSpPr>
          <p:spPr bwMode="auto">
            <a:xfrm>
              <a:off x="825"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59" name="Rectangle 1891"/>
            <p:cNvSpPr>
              <a:spLocks noChangeArrowheads="1"/>
            </p:cNvSpPr>
            <p:nvPr/>
          </p:nvSpPr>
          <p:spPr bwMode="auto">
            <a:xfrm>
              <a:off x="1227"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0" name="Rectangle 1892"/>
            <p:cNvSpPr>
              <a:spLocks noChangeArrowheads="1"/>
            </p:cNvSpPr>
            <p:nvPr/>
          </p:nvSpPr>
          <p:spPr bwMode="auto">
            <a:xfrm>
              <a:off x="1629"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1" name="Rectangle 1893"/>
            <p:cNvSpPr>
              <a:spLocks noChangeArrowheads="1"/>
            </p:cNvSpPr>
            <p:nvPr/>
          </p:nvSpPr>
          <p:spPr bwMode="auto">
            <a:xfrm>
              <a:off x="2030" y="3934"/>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2" name="Rectangle 1894"/>
            <p:cNvSpPr>
              <a:spLocks noChangeArrowheads="1"/>
            </p:cNvSpPr>
            <p:nvPr/>
          </p:nvSpPr>
          <p:spPr bwMode="auto">
            <a:xfrm>
              <a:off x="2432"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3" name="Rectangle 1895"/>
            <p:cNvSpPr>
              <a:spLocks noChangeArrowheads="1"/>
            </p:cNvSpPr>
            <p:nvPr/>
          </p:nvSpPr>
          <p:spPr bwMode="auto">
            <a:xfrm>
              <a:off x="2835" y="3934"/>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4" name="Rectangle 1896"/>
            <p:cNvSpPr>
              <a:spLocks noChangeArrowheads="1"/>
            </p:cNvSpPr>
            <p:nvPr/>
          </p:nvSpPr>
          <p:spPr bwMode="auto">
            <a:xfrm>
              <a:off x="424" y="432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5" name="Rectangle 1897"/>
            <p:cNvSpPr>
              <a:spLocks noChangeArrowheads="1"/>
            </p:cNvSpPr>
            <p:nvPr/>
          </p:nvSpPr>
          <p:spPr bwMode="auto">
            <a:xfrm>
              <a:off x="825" y="4320"/>
              <a:ext cx="400"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6" name="Rectangle 1898"/>
            <p:cNvSpPr>
              <a:spLocks noChangeArrowheads="1"/>
            </p:cNvSpPr>
            <p:nvPr/>
          </p:nvSpPr>
          <p:spPr bwMode="auto">
            <a:xfrm>
              <a:off x="1227" y="4320"/>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7" name="Rectangle 1899"/>
            <p:cNvSpPr>
              <a:spLocks noChangeArrowheads="1"/>
            </p:cNvSpPr>
            <p:nvPr/>
          </p:nvSpPr>
          <p:spPr bwMode="auto">
            <a:xfrm>
              <a:off x="1629"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8" name="Rectangle 1900"/>
            <p:cNvSpPr>
              <a:spLocks noChangeArrowheads="1"/>
            </p:cNvSpPr>
            <p:nvPr/>
          </p:nvSpPr>
          <p:spPr bwMode="auto">
            <a:xfrm>
              <a:off x="2030" y="4320"/>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69" name="Rectangle 1901"/>
            <p:cNvSpPr>
              <a:spLocks noChangeArrowheads="1"/>
            </p:cNvSpPr>
            <p:nvPr/>
          </p:nvSpPr>
          <p:spPr bwMode="auto">
            <a:xfrm>
              <a:off x="2432"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0" name="Rectangle 1902"/>
            <p:cNvSpPr>
              <a:spLocks noChangeArrowheads="1"/>
            </p:cNvSpPr>
            <p:nvPr/>
          </p:nvSpPr>
          <p:spPr bwMode="auto">
            <a:xfrm>
              <a:off x="2835" y="4320"/>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1" name="Rectangle 1903"/>
            <p:cNvSpPr>
              <a:spLocks noChangeArrowheads="1"/>
            </p:cNvSpPr>
            <p:nvPr/>
          </p:nvSpPr>
          <p:spPr bwMode="auto">
            <a:xfrm>
              <a:off x="424" y="470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2" name="Rectangle 1904"/>
            <p:cNvSpPr>
              <a:spLocks noChangeArrowheads="1"/>
            </p:cNvSpPr>
            <p:nvPr/>
          </p:nvSpPr>
          <p:spPr bwMode="auto">
            <a:xfrm>
              <a:off x="825" y="470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3" name="Rectangle 1905"/>
            <p:cNvSpPr>
              <a:spLocks noChangeArrowheads="1"/>
            </p:cNvSpPr>
            <p:nvPr/>
          </p:nvSpPr>
          <p:spPr bwMode="auto">
            <a:xfrm>
              <a:off x="1227"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4" name="Rectangle 1906"/>
            <p:cNvSpPr>
              <a:spLocks noChangeArrowheads="1"/>
            </p:cNvSpPr>
            <p:nvPr/>
          </p:nvSpPr>
          <p:spPr bwMode="auto">
            <a:xfrm>
              <a:off x="1629"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5" name="Rectangle 1907"/>
            <p:cNvSpPr>
              <a:spLocks noChangeArrowheads="1"/>
            </p:cNvSpPr>
            <p:nvPr/>
          </p:nvSpPr>
          <p:spPr bwMode="auto">
            <a:xfrm>
              <a:off x="2030" y="470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6" name="Rectangle 1908"/>
            <p:cNvSpPr>
              <a:spLocks noChangeArrowheads="1"/>
            </p:cNvSpPr>
            <p:nvPr/>
          </p:nvSpPr>
          <p:spPr bwMode="auto">
            <a:xfrm>
              <a:off x="2432"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7" name="Rectangle 1909"/>
            <p:cNvSpPr>
              <a:spLocks noChangeArrowheads="1"/>
            </p:cNvSpPr>
            <p:nvPr/>
          </p:nvSpPr>
          <p:spPr bwMode="auto">
            <a:xfrm>
              <a:off x="2835" y="47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8" name="Rectangle 1910"/>
            <p:cNvSpPr>
              <a:spLocks noChangeArrowheads="1"/>
            </p:cNvSpPr>
            <p:nvPr/>
          </p:nvSpPr>
          <p:spPr bwMode="auto">
            <a:xfrm>
              <a:off x="424"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79" name="Rectangle 1911"/>
            <p:cNvSpPr>
              <a:spLocks noChangeArrowheads="1"/>
            </p:cNvSpPr>
            <p:nvPr/>
          </p:nvSpPr>
          <p:spPr bwMode="auto">
            <a:xfrm>
              <a:off x="825"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0" name="Rectangle 1912"/>
            <p:cNvSpPr>
              <a:spLocks noChangeArrowheads="1"/>
            </p:cNvSpPr>
            <p:nvPr/>
          </p:nvSpPr>
          <p:spPr bwMode="auto">
            <a:xfrm>
              <a:off x="1227"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1" name="Rectangle 1913"/>
            <p:cNvSpPr>
              <a:spLocks noChangeArrowheads="1"/>
            </p:cNvSpPr>
            <p:nvPr/>
          </p:nvSpPr>
          <p:spPr bwMode="auto">
            <a:xfrm>
              <a:off x="1629"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2" name="Rectangle 1914"/>
            <p:cNvSpPr>
              <a:spLocks noChangeArrowheads="1"/>
            </p:cNvSpPr>
            <p:nvPr/>
          </p:nvSpPr>
          <p:spPr bwMode="auto">
            <a:xfrm>
              <a:off x="2030"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3" name="Rectangle 1915"/>
            <p:cNvSpPr>
              <a:spLocks noChangeArrowheads="1"/>
            </p:cNvSpPr>
            <p:nvPr/>
          </p:nvSpPr>
          <p:spPr bwMode="auto">
            <a:xfrm>
              <a:off x="2432"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4" name="Rectangle 1916"/>
            <p:cNvSpPr>
              <a:spLocks noChangeArrowheads="1"/>
            </p:cNvSpPr>
            <p:nvPr/>
          </p:nvSpPr>
          <p:spPr bwMode="auto">
            <a:xfrm>
              <a:off x="2835"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5" name="Rectangle 1917"/>
            <p:cNvSpPr>
              <a:spLocks noChangeArrowheads="1"/>
            </p:cNvSpPr>
            <p:nvPr/>
          </p:nvSpPr>
          <p:spPr bwMode="auto">
            <a:xfrm>
              <a:off x="424"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6" name="Rectangle 1918"/>
            <p:cNvSpPr>
              <a:spLocks noChangeArrowheads="1"/>
            </p:cNvSpPr>
            <p:nvPr/>
          </p:nvSpPr>
          <p:spPr bwMode="auto">
            <a:xfrm>
              <a:off x="825" y="547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7" name="Rectangle 1919"/>
            <p:cNvSpPr>
              <a:spLocks noChangeArrowheads="1"/>
            </p:cNvSpPr>
            <p:nvPr/>
          </p:nvSpPr>
          <p:spPr bwMode="auto">
            <a:xfrm>
              <a:off x="1227"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8" name="Rectangle 1920"/>
            <p:cNvSpPr>
              <a:spLocks noChangeArrowheads="1"/>
            </p:cNvSpPr>
            <p:nvPr/>
          </p:nvSpPr>
          <p:spPr bwMode="auto">
            <a:xfrm>
              <a:off x="1629"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89" name="Rectangle 1921"/>
            <p:cNvSpPr>
              <a:spLocks noChangeArrowheads="1"/>
            </p:cNvSpPr>
            <p:nvPr/>
          </p:nvSpPr>
          <p:spPr bwMode="auto">
            <a:xfrm>
              <a:off x="2030"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0" name="Rectangle 1922"/>
            <p:cNvSpPr>
              <a:spLocks noChangeArrowheads="1"/>
            </p:cNvSpPr>
            <p:nvPr/>
          </p:nvSpPr>
          <p:spPr bwMode="auto">
            <a:xfrm>
              <a:off x="2432"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1" name="Rectangle 1923"/>
            <p:cNvSpPr>
              <a:spLocks noChangeArrowheads="1"/>
            </p:cNvSpPr>
            <p:nvPr/>
          </p:nvSpPr>
          <p:spPr bwMode="auto">
            <a:xfrm>
              <a:off x="2835"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2" name="Rectangle 1924"/>
            <p:cNvSpPr>
              <a:spLocks noChangeArrowheads="1"/>
            </p:cNvSpPr>
            <p:nvPr/>
          </p:nvSpPr>
          <p:spPr bwMode="auto">
            <a:xfrm>
              <a:off x="424" y="58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3" name="Rectangle 1925"/>
            <p:cNvSpPr>
              <a:spLocks noChangeArrowheads="1"/>
            </p:cNvSpPr>
            <p:nvPr/>
          </p:nvSpPr>
          <p:spPr bwMode="auto">
            <a:xfrm>
              <a:off x="825" y="586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4" name="Rectangle 1926"/>
            <p:cNvSpPr>
              <a:spLocks noChangeArrowheads="1"/>
            </p:cNvSpPr>
            <p:nvPr/>
          </p:nvSpPr>
          <p:spPr bwMode="auto">
            <a:xfrm>
              <a:off x="1227" y="586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5" name="Rectangle 1927"/>
            <p:cNvSpPr>
              <a:spLocks noChangeArrowheads="1"/>
            </p:cNvSpPr>
            <p:nvPr/>
          </p:nvSpPr>
          <p:spPr bwMode="auto">
            <a:xfrm>
              <a:off x="1629" y="586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6" name="Rectangle 1928"/>
            <p:cNvSpPr>
              <a:spLocks noChangeArrowheads="1"/>
            </p:cNvSpPr>
            <p:nvPr/>
          </p:nvSpPr>
          <p:spPr bwMode="auto">
            <a:xfrm>
              <a:off x="2030" y="586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7" name="Rectangle 1929"/>
            <p:cNvSpPr>
              <a:spLocks noChangeArrowheads="1"/>
            </p:cNvSpPr>
            <p:nvPr/>
          </p:nvSpPr>
          <p:spPr bwMode="auto">
            <a:xfrm>
              <a:off x="2432" y="586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8" name="Rectangle 1930"/>
            <p:cNvSpPr>
              <a:spLocks noChangeArrowheads="1"/>
            </p:cNvSpPr>
            <p:nvPr/>
          </p:nvSpPr>
          <p:spPr bwMode="auto">
            <a:xfrm>
              <a:off x="2835" y="586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399" name="Rectangle 1931"/>
            <p:cNvSpPr>
              <a:spLocks noChangeArrowheads="1"/>
            </p:cNvSpPr>
            <p:nvPr/>
          </p:nvSpPr>
          <p:spPr bwMode="auto">
            <a:xfrm>
              <a:off x="825" y="5090"/>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0" name="Text Box 1932"/>
            <p:cNvSpPr txBox="1">
              <a:spLocks noChangeArrowheads="1"/>
            </p:cNvSpPr>
            <p:nvPr/>
          </p:nvSpPr>
          <p:spPr bwMode="auto">
            <a:xfrm>
              <a:off x="825" y="5155"/>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01" name="Text Box 1933"/>
            <p:cNvSpPr txBox="1">
              <a:spLocks noChangeArrowheads="1"/>
            </p:cNvSpPr>
            <p:nvPr/>
          </p:nvSpPr>
          <p:spPr bwMode="auto">
            <a:xfrm>
              <a:off x="2851" y="4746"/>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02" name="Rectangle 1934"/>
            <p:cNvSpPr>
              <a:spLocks noChangeArrowheads="1"/>
            </p:cNvSpPr>
            <p:nvPr/>
          </p:nvSpPr>
          <p:spPr bwMode="auto">
            <a:xfrm>
              <a:off x="1228" y="4704"/>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3" name="Rectangle 1935"/>
            <p:cNvSpPr>
              <a:spLocks noChangeArrowheads="1"/>
            </p:cNvSpPr>
            <p:nvPr/>
          </p:nvSpPr>
          <p:spPr bwMode="auto">
            <a:xfrm>
              <a:off x="1629" y="470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4" name="Rectangle 1936"/>
            <p:cNvSpPr>
              <a:spLocks noChangeArrowheads="1"/>
            </p:cNvSpPr>
            <p:nvPr/>
          </p:nvSpPr>
          <p:spPr bwMode="auto">
            <a:xfrm>
              <a:off x="1228" y="470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5" name="Rectangle 1937"/>
            <p:cNvSpPr>
              <a:spLocks noChangeArrowheads="1"/>
            </p:cNvSpPr>
            <p:nvPr/>
          </p:nvSpPr>
          <p:spPr bwMode="auto">
            <a:xfrm>
              <a:off x="1629"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6" name="Rectangle 1938"/>
            <p:cNvSpPr>
              <a:spLocks noChangeArrowheads="1"/>
            </p:cNvSpPr>
            <p:nvPr/>
          </p:nvSpPr>
          <p:spPr bwMode="auto">
            <a:xfrm>
              <a:off x="1629"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7" name="Rectangle 1939"/>
            <p:cNvSpPr>
              <a:spLocks noChangeArrowheads="1"/>
            </p:cNvSpPr>
            <p:nvPr/>
          </p:nvSpPr>
          <p:spPr bwMode="auto">
            <a:xfrm>
              <a:off x="2031"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8" name="Rectangle 1940"/>
            <p:cNvSpPr>
              <a:spLocks noChangeArrowheads="1"/>
            </p:cNvSpPr>
            <p:nvPr/>
          </p:nvSpPr>
          <p:spPr bwMode="auto">
            <a:xfrm>
              <a:off x="2433" y="5476"/>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09" name="Rectangle 1941"/>
            <p:cNvSpPr>
              <a:spLocks noChangeArrowheads="1"/>
            </p:cNvSpPr>
            <p:nvPr/>
          </p:nvSpPr>
          <p:spPr bwMode="auto">
            <a:xfrm>
              <a:off x="2433"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10" name="Line 1942"/>
            <p:cNvSpPr>
              <a:spLocks noChangeShapeType="1"/>
            </p:cNvSpPr>
            <p:nvPr/>
          </p:nvSpPr>
          <p:spPr bwMode="auto">
            <a:xfrm>
              <a:off x="605" y="491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1" name="Line 1943"/>
            <p:cNvSpPr>
              <a:spLocks noChangeShapeType="1"/>
            </p:cNvSpPr>
            <p:nvPr/>
          </p:nvSpPr>
          <p:spPr bwMode="auto">
            <a:xfrm flipV="1">
              <a:off x="605" y="534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2" name="Line 1944"/>
            <p:cNvSpPr>
              <a:spLocks noChangeShapeType="1"/>
            </p:cNvSpPr>
            <p:nvPr/>
          </p:nvSpPr>
          <p:spPr bwMode="auto">
            <a:xfrm flipH="1" flipV="1">
              <a:off x="1036" y="534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3" name="Line 1945"/>
            <p:cNvSpPr>
              <a:spLocks noChangeShapeType="1"/>
            </p:cNvSpPr>
            <p:nvPr/>
          </p:nvSpPr>
          <p:spPr bwMode="auto">
            <a:xfrm>
              <a:off x="604" y="529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4" name="Line 1946"/>
            <p:cNvSpPr>
              <a:spLocks noChangeShapeType="1"/>
            </p:cNvSpPr>
            <p:nvPr/>
          </p:nvSpPr>
          <p:spPr bwMode="auto">
            <a:xfrm flipH="1">
              <a:off x="1036" y="529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5" name="Line 1947"/>
            <p:cNvSpPr>
              <a:spLocks noChangeShapeType="1"/>
            </p:cNvSpPr>
            <p:nvPr/>
          </p:nvSpPr>
          <p:spPr bwMode="auto">
            <a:xfrm rot="5400000">
              <a:off x="831" y="506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6" name="Line 1948"/>
            <p:cNvSpPr>
              <a:spLocks noChangeShapeType="1"/>
            </p:cNvSpPr>
            <p:nvPr/>
          </p:nvSpPr>
          <p:spPr bwMode="auto">
            <a:xfrm rot="-5400000">
              <a:off x="831" y="552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17" name="Text Box 1949"/>
            <p:cNvSpPr txBox="1">
              <a:spLocks noChangeArrowheads="1"/>
            </p:cNvSpPr>
            <p:nvPr/>
          </p:nvSpPr>
          <p:spPr bwMode="auto">
            <a:xfrm>
              <a:off x="787" y="50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418" name="Text Box 1950"/>
            <p:cNvSpPr txBox="1">
              <a:spLocks noChangeArrowheads="1"/>
            </p:cNvSpPr>
            <p:nvPr/>
          </p:nvSpPr>
          <p:spPr bwMode="auto">
            <a:xfrm>
              <a:off x="787" y="468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419" name="Text Box 1951"/>
            <p:cNvSpPr txBox="1">
              <a:spLocks noChangeArrowheads="1"/>
            </p:cNvSpPr>
            <p:nvPr/>
          </p:nvSpPr>
          <p:spPr bwMode="auto">
            <a:xfrm>
              <a:off x="401" y="467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20" name="Text Box 1952"/>
            <p:cNvSpPr txBox="1">
              <a:spLocks noChangeArrowheads="1"/>
            </p:cNvSpPr>
            <p:nvPr/>
          </p:nvSpPr>
          <p:spPr bwMode="auto">
            <a:xfrm>
              <a:off x="401" y="50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21" name="Text Box 1953"/>
            <p:cNvSpPr txBox="1">
              <a:spLocks noChangeArrowheads="1"/>
            </p:cNvSpPr>
            <p:nvPr/>
          </p:nvSpPr>
          <p:spPr bwMode="auto">
            <a:xfrm>
              <a:off x="401"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22" name="Text Box 1954"/>
            <p:cNvSpPr txBox="1">
              <a:spLocks noChangeArrowheads="1"/>
            </p:cNvSpPr>
            <p:nvPr/>
          </p:nvSpPr>
          <p:spPr bwMode="auto">
            <a:xfrm>
              <a:off x="787"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423" name="Text Box 1955"/>
            <p:cNvSpPr txBox="1">
              <a:spLocks noChangeArrowheads="1"/>
            </p:cNvSpPr>
            <p:nvPr/>
          </p:nvSpPr>
          <p:spPr bwMode="auto">
            <a:xfrm>
              <a:off x="1195"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424" name="Text Box 1956"/>
            <p:cNvSpPr txBox="1">
              <a:spLocks noChangeArrowheads="1"/>
            </p:cNvSpPr>
            <p:nvPr/>
          </p:nvSpPr>
          <p:spPr bwMode="auto">
            <a:xfrm>
              <a:off x="1194" y="504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425" name="Line 1957"/>
            <p:cNvSpPr>
              <a:spLocks noChangeShapeType="1"/>
            </p:cNvSpPr>
            <p:nvPr/>
          </p:nvSpPr>
          <p:spPr bwMode="auto">
            <a:xfrm flipV="1">
              <a:off x="1013" y="570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6" name="Line 1958"/>
            <p:cNvSpPr>
              <a:spLocks noChangeShapeType="1"/>
            </p:cNvSpPr>
            <p:nvPr/>
          </p:nvSpPr>
          <p:spPr bwMode="auto">
            <a:xfrm flipH="1" flipV="1">
              <a:off x="1444" y="570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7" name="Line 1959"/>
            <p:cNvSpPr>
              <a:spLocks noChangeShapeType="1"/>
            </p:cNvSpPr>
            <p:nvPr/>
          </p:nvSpPr>
          <p:spPr bwMode="auto">
            <a:xfrm rot="-5400000">
              <a:off x="1239" y="588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28" name="Text Box 1960"/>
            <p:cNvSpPr txBox="1">
              <a:spLocks noChangeArrowheads="1"/>
            </p:cNvSpPr>
            <p:nvPr/>
          </p:nvSpPr>
          <p:spPr bwMode="auto">
            <a:xfrm>
              <a:off x="809" y="583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29" name="Text Box 1961"/>
            <p:cNvSpPr txBox="1">
              <a:spLocks noChangeArrowheads="1"/>
            </p:cNvSpPr>
            <p:nvPr/>
          </p:nvSpPr>
          <p:spPr bwMode="auto">
            <a:xfrm>
              <a:off x="1217"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430" name="Text Box 1962"/>
            <p:cNvSpPr txBox="1">
              <a:spLocks noChangeArrowheads="1"/>
            </p:cNvSpPr>
            <p:nvPr/>
          </p:nvSpPr>
          <p:spPr bwMode="auto">
            <a:xfrm>
              <a:off x="1625" y="583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431" name="Line 1963"/>
            <p:cNvSpPr>
              <a:spLocks noChangeShapeType="1"/>
            </p:cNvSpPr>
            <p:nvPr/>
          </p:nvSpPr>
          <p:spPr bwMode="auto">
            <a:xfrm flipH="1">
              <a:off x="1853" y="604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2" name="Text Box 1964"/>
            <p:cNvSpPr txBox="1">
              <a:spLocks noChangeArrowheads="1"/>
            </p:cNvSpPr>
            <p:nvPr/>
          </p:nvSpPr>
          <p:spPr bwMode="auto">
            <a:xfrm>
              <a:off x="2011" y="583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433" name="Line 1965"/>
            <p:cNvSpPr>
              <a:spLocks noChangeShapeType="1"/>
            </p:cNvSpPr>
            <p:nvPr/>
          </p:nvSpPr>
          <p:spPr bwMode="auto">
            <a:xfrm flipH="1">
              <a:off x="2261" y="604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4" name="Text Box 1966"/>
            <p:cNvSpPr txBox="1">
              <a:spLocks noChangeArrowheads="1"/>
            </p:cNvSpPr>
            <p:nvPr/>
          </p:nvSpPr>
          <p:spPr bwMode="auto">
            <a:xfrm>
              <a:off x="2419" y="583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35" name="Line 1967"/>
            <p:cNvSpPr>
              <a:spLocks noChangeShapeType="1"/>
            </p:cNvSpPr>
            <p:nvPr/>
          </p:nvSpPr>
          <p:spPr bwMode="auto">
            <a:xfrm>
              <a:off x="589" y="4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6" name="Line 1968"/>
            <p:cNvSpPr>
              <a:spLocks noChangeShapeType="1"/>
            </p:cNvSpPr>
            <p:nvPr/>
          </p:nvSpPr>
          <p:spPr bwMode="auto">
            <a:xfrm flipH="1">
              <a:off x="1020" y="4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7" name="Line 1969"/>
            <p:cNvSpPr>
              <a:spLocks noChangeShapeType="1"/>
            </p:cNvSpPr>
            <p:nvPr/>
          </p:nvSpPr>
          <p:spPr bwMode="auto">
            <a:xfrm rot="5400000">
              <a:off x="815" y="465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38" name="Text Box 1970"/>
            <p:cNvSpPr txBox="1">
              <a:spLocks noChangeArrowheads="1"/>
            </p:cNvSpPr>
            <p:nvPr/>
          </p:nvSpPr>
          <p:spPr bwMode="auto">
            <a:xfrm>
              <a:off x="408" y="431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8</a:t>
              </a:r>
            </a:p>
          </p:txBody>
        </p:sp>
        <p:sp>
          <p:nvSpPr>
            <p:cNvPr id="439" name="Text Box 1971"/>
            <p:cNvSpPr txBox="1">
              <a:spLocks noChangeArrowheads="1"/>
            </p:cNvSpPr>
            <p:nvPr/>
          </p:nvSpPr>
          <p:spPr bwMode="auto">
            <a:xfrm>
              <a:off x="816" y="42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440" name="Text Box 1972"/>
            <p:cNvSpPr txBox="1">
              <a:spLocks noChangeArrowheads="1"/>
            </p:cNvSpPr>
            <p:nvPr/>
          </p:nvSpPr>
          <p:spPr bwMode="auto">
            <a:xfrm>
              <a:off x="1202" y="42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grpSp>
      <p:grpSp>
        <p:nvGrpSpPr>
          <p:cNvPr id="441" name="Group 2064"/>
          <p:cNvGrpSpPr>
            <a:grpSpLocks/>
          </p:cNvGrpSpPr>
          <p:nvPr/>
        </p:nvGrpSpPr>
        <p:grpSpPr bwMode="auto">
          <a:xfrm>
            <a:off x="144587" y="591021"/>
            <a:ext cx="4500563" cy="3716338"/>
            <a:chOff x="418" y="4292"/>
            <a:chExt cx="2835" cy="2341"/>
          </a:xfrm>
        </p:grpSpPr>
        <p:sp>
          <p:nvSpPr>
            <p:cNvPr id="442" name="Rectangle 1974"/>
            <p:cNvSpPr>
              <a:spLocks noChangeArrowheads="1"/>
            </p:cNvSpPr>
            <p:nvPr/>
          </p:nvSpPr>
          <p:spPr bwMode="auto">
            <a:xfrm>
              <a:off x="441"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3" name="Rectangle 1975"/>
            <p:cNvSpPr>
              <a:spLocks noChangeArrowheads="1"/>
            </p:cNvSpPr>
            <p:nvPr/>
          </p:nvSpPr>
          <p:spPr bwMode="auto">
            <a:xfrm>
              <a:off x="842"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4" name="Rectangle 1976"/>
            <p:cNvSpPr>
              <a:spLocks noChangeArrowheads="1"/>
            </p:cNvSpPr>
            <p:nvPr/>
          </p:nvSpPr>
          <p:spPr bwMode="auto">
            <a:xfrm>
              <a:off x="1244"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5" name="Rectangle 1977"/>
            <p:cNvSpPr>
              <a:spLocks noChangeArrowheads="1"/>
            </p:cNvSpPr>
            <p:nvPr/>
          </p:nvSpPr>
          <p:spPr bwMode="auto">
            <a:xfrm>
              <a:off x="1646" y="4320"/>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6" name="Rectangle 1978"/>
            <p:cNvSpPr>
              <a:spLocks noChangeArrowheads="1"/>
            </p:cNvSpPr>
            <p:nvPr/>
          </p:nvSpPr>
          <p:spPr bwMode="auto">
            <a:xfrm>
              <a:off x="2047"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7" name="Rectangle 1979"/>
            <p:cNvSpPr>
              <a:spLocks noChangeArrowheads="1"/>
            </p:cNvSpPr>
            <p:nvPr/>
          </p:nvSpPr>
          <p:spPr bwMode="auto">
            <a:xfrm>
              <a:off x="2449"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8" name="Rectangle 1980"/>
            <p:cNvSpPr>
              <a:spLocks noChangeArrowheads="1"/>
            </p:cNvSpPr>
            <p:nvPr/>
          </p:nvSpPr>
          <p:spPr bwMode="auto">
            <a:xfrm>
              <a:off x="2852"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49" name="Rectangle 1981"/>
            <p:cNvSpPr>
              <a:spLocks noChangeArrowheads="1"/>
            </p:cNvSpPr>
            <p:nvPr/>
          </p:nvSpPr>
          <p:spPr bwMode="auto">
            <a:xfrm>
              <a:off x="441"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0" name="Rectangle 1982"/>
            <p:cNvSpPr>
              <a:spLocks noChangeArrowheads="1"/>
            </p:cNvSpPr>
            <p:nvPr/>
          </p:nvSpPr>
          <p:spPr bwMode="auto">
            <a:xfrm>
              <a:off x="842" y="4706"/>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1" name="Rectangle 1983"/>
            <p:cNvSpPr>
              <a:spLocks noChangeArrowheads="1"/>
            </p:cNvSpPr>
            <p:nvPr/>
          </p:nvSpPr>
          <p:spPr bwMode="auto">
            <a:xfrm>
              <a:off x="1244"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2" name="Rectangle 1984"/>
            <p:cNvSpPr>
              <a:spLocks noChangeArrowheads="1"/>
            </p:cNvSpPr>
            <p:nvPr/>
          </p:nvSpPr>
          <p:spPr bwMode="auto">
            <a:xfrm>
              <a:off x="1646" y="4706"/>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3" name="Rectangle 1985"/>
            <p:cNvSpPr>
              <a:spLocks noChangeArrowheads="1"/>
            </p:cNvSpPr>
            <p:nvPr/>
          </p:nvSpPr>
          <p:spPr bwMode="auto">
            <a:xfrm>
              <a:off x="2047" y="4706"/>
              <a:ext cx="400"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4" name="Rectangle 1986"/>
            <p:cNvSpPr>
              <a:spLocks noChangeArrowheads="1"/>
            </p:cNvSpPr>
            <p:nvPr/>
          </p:nvSpPr>
          <p:spPr bwMode="auto">
            <a:xfrm>
              <a:off x="2449"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5" name="Rectangle 1987"/>
            <p:cNvSpPr>
              <a:spLocks noChangeArrowheads="1"/>
            </p:cNvSpPr>
            <p:nvPr/>
          </p:nvSpPr>
          <p:spPr bwMode="auto">
            <a:xfrm>
              <a:off x="2852"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6" name="Rectangle 1988"/>
            <p:cNvSpPr>
              <a:spLocks noChangeArrowheads="1"/>
            </p:cNvSpPr>
            <p:nvPr/>
          </p:nvSpPr>
          <p:spPr bwMode="auto">
            <a:xfrm>
              <a:off x="441"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7" name="Rectangle 1989"/>
            <p:cNvSpPr>
              <a:spLocks noChangeArrowheads="1"/>
            </p:cNvSpPr>
            <p:nvPr/>
          </p:nvSpPr>
          <p:spPr bwMode="auto">
            <a:xfrm>
              <a:off x="842" y="50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8" name="Rectangle 1990"/>
            <p:cNvSpPr>
              <a:spLocks noChangeArrowheads="1"/>
            </p:cNvSpPr>
            <p:nvPr/>
          </p:nvSpPr>
          <p:spPr bwMode="auto">
            <a:xfrm>
              <a:off x="1244"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59" name="Rectangle 1991"/>
            <p:cNvSpPr>
              <a:spLocks noChangeArrowheads="1"/>
            </p:cNvSpPr>
            <p:nvPr/>
          </p:nvSpPr>
          <p:spPr bwMode="auto">
            <a:xfrm>
              <a:off x="1646"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0" name="Rectangle 1992"/>
            <p:cNvSpPr>
              <a:spLocks noChangeArrowheads="1"/>
            </p:cNvSpPr>
            <p:nvPr/>
          </p:nvSpPr>
          <p:spPr bwMode="auto">
            <a:xfrm>
              <a:off x="2047" y="509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1" name="Rectangle 1993"/>
            <p:cNvSpPr>
              <a:spLocks noChangeArrowheads="1"/>
            </p:cNvSpPr>
            <p:nvPr/>
          </p:nvSpPr>
          <p:spPr bwMode="auto">
            <a:xfrm>
              <a:off x="2449"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2" name="Rectangle 1994"/>
            <p:cNvSpPr>
              <a:spLocks noChangeArrowheads="1"/>
            </p:cNvSpPr>
            <p:nvPr/>
          </p:nvSpPr>
          <p:spPr bwMode="auto">
            <a:xfrm>
              <a:off x="2852"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3" name="Rectangle 1995"/>
            <p:cNvSpPr>
              <a:spLocks noChangeArrowheads="1"/>
            </p:cNvSpPr>
            <p:nvPr/>
          </p:nvSpPr>
          <p:spPr bwMode="auto">
            <a:xfrm>
              <a:off x="441"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4" name="Rectangle 1996"/>
            <p:cNvSpPr>
              <a:spLocks noChangeArrowheads="1"/>
            </p:cNvSpPr>
            <p:nvPr/>
          </p:nvSpPr>
          <p:spPr bwMode="auto">
            <a:xfrm>
              <a:off x="842"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5" name="Rectangle 1997"/>
            <p:cNvSpPr>
              <a:spLocks noChangeArrowheads="1"/>
            </p:cNvSpPr>
            <p:nvPr/>
          </p:nvSpPr>
          <p:spPr bwMode="auto">
            <a:xfrm>
              <a:off x="1244"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6" name="Rectangle 1998"/>
            <p:cNvSpPr>
              <a:spLocks noChangeArrowheads="1"/>
            </p:cNvSpPr>
            <p:nvPr/>
          </p:nvSpPr>
          <p:spPr bwMode="auto">
            <a:xfrm>
              <a:off x="1646"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7" name="Rectangle 1999"/>
            <p:cNvSpPr>
              <a:spLocks noChangeArrowheads="1"/>
            </p:cNvSpPr>
            <p:nvPr/>
          </p:nvSpPr>
          <p:spPr bwMode="auto">
            <a:xfrm>
              <a:off x="2047"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8" name="Rectangle 2000"/>
            <p:cNvSpPr>
              <a:spLocks noChangeArrowheads="1"/>
            </p:cNvSpPr>
            <p:nvPr/>
          </p:nvSpPr>
          <p:spPr bwMode="auto">
            <a:xfrm>
              <a:off x="2449"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69" name="Rectangle 2001"/>
            <p:cNvSpPr>
              <a:spLocks noChangeArrowheads="1"/>
            </p:cNvSpPr>
            <p:nvPr/>
          </p:nvSpPr>
          <p:spPr bwMode="auto">
            <a:xfrm>
              <a:off x="2852"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0" name="Rectangle 2002"/>
            <p:cNvSpPr>
              <a:spLocks noChangeArrowheads="1"/>
            </p:cNvSpPr>
            <p:nvPr/>
          </p:nvSpPr>
          <p:spPr bwMode="auto">
            <a:xfrm>
              <a:off x="441"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1" name="Rectangle 2003"/>
            <p:cNvSpPr>
              <a:spLocks noChangeArrowheads="1"/>
            </p:cNvSpPr>
            <p:nvPr/>
          </p:nvSpPr>
          <p:spPr bwMode="auto">
            <a:xfrm>
              <a:off x="842" y="586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2" name="Rectangle 2004"/>
            <p:cNvSpPr>
              <a:spLocks noChangeArrowheads="1"/>
            </p:cNvSpPr>
            <p:nvPr/>
          </p:nvSpPr>
          <p:spPr bwMode="auto">
            <a:xfrm>
              <a:off x="1244"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3" name="Rectangle 2005"/>
            <p:cNvSpPr>
              <a:spLocks noChangeArrowheads="1"/>
            </p:cNvSpPr>
            <p:nvPr/>
          </p:nvSpPr>
          <p:spPr bwMode="auto">
            <a:xfrm>
              <a:off x="1646"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4" name="Rectangle 2006"/>
            <p:cNvSpPr>
              <a:spLocks noChangeArrowheads="1"/>
            </p:cNvSpPr>
            <p:nvPr/>
          </p:nvSpPr>
          <p:spPr bwMode="auto">
            <a:xfrm>
              <a:off x="2047" y="586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5" name="Rectangle 2007"/>
            <p:cNvSpPr>
              <a:spLocks noChangeArrowheads="1"/>
            </p:cNvSpPr>
            <p:nvPr/>
          </p:nvSpPr>
          <p:spPr bwMode="auto">
            <a:xfrm>
              <a:off x="2449"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6" name="Rectangle 2008"/>
            <p:cNvSpPr>
              <a:spLocks noChangeArrowheads="1"/>
            </p:cNvSpPr>
            <p:nvPr/>
          </p:nvSpPr>
          <p:spPr bwMode="auto">
            <a:xfrm>
              <a:off x="2852"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7" name="Rectangle 2009"/>
            <p:cNvSpPr>
              <a:spLocks noChangeArrowheads="1"/>
            </p:cNvSpPr>
            <p:nvPr/>
          </p:nvSpPr>
          <p:spPr bwMode="auto">
            <a:xfrm>
              <a:off x="441"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8" name="Rectangle 2010"/>
            <p:cNvSpPr>
              <a:spLocks noChangeArrowheads="1"/>
            </p:cNvSpPr>
            <p:nvPr/>
          </p:nvSpPr>
          <p:spPr bwMode="auto">
            <a:xfrm>
              <a:off x="842" y="624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79" name="Rectangle 2011"/>
            <p:cNvSpPr>
              <a:spLocks noChangeArrowheads="1"/>
            </p:cNvSpPr>
            <p:nvPr/>
          </p:nvSpPr>
          <p:spPr bwMode="auto">
            <a:xfrm>
              <a:off x="1244"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0" name="Rectangle 2012"/>
            <p:cNvSpPr>
              <a:spLocks noChangeArrowheads="1"/>
            </p:cNvSpPr>
            <p:nvPr/>
          </p:nvSpPr>
          <p:spPr bwMode="auto">
            <a:xfrm>
              <a:off x="1646"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1" name="Rectangle 2013"/>
            <p:cNvSpPr>
              <a:spLocks noChangeArrowheads="1"/>
            </p:cNvSpPr>
            <p:nvPr/>
          </p:nvSpPr>
          <p:spPr bwMode="auto">
            <a:xfrm>
              <a:off x="2047" y="624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2" name="Rectangle 2014"/>
            <p:cNvSpPr>
              <a:spLocks noChangeArrowheads="1"/>
            </p:cNvSpPr>
            <p:nvPr/>
          </p:nvSpPr>
          <p:spPr bwMode="auto">
            <a:xfrm>
              <a:off x="2449"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3" name="Rectangle 2015"/>
            <p:cNvSpPr>
              <a:spLocks noChangeArrowheads="1"/>
            </p:cNvSpPr>
            <p:nvPr/>
          </p:nvSpPr>
          <p:spPr bwMode="auto">
            <a:xfrm>
              <a:off x="2852"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4" name="Rectangle 2016"/>
            <p:cNvSpPr>
              <a:spLocks noChangeArrowheads="1"/>
            </p:cNvSpPr>
            <p:nvPr/>
          </p:nvSpPr>
          <p:spPr bwMode="auto">
            <a:xfrm>
              <a:off x="842" y="547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5" name="Text Box 2017"/>
            <p:cNvSpPr txBox="1">
              <a:spLocks noChangeArrowheads="1"/>
            </p:cNvSpPr>
            <p:nvPr/>
          </p:nvSpPr>
          <p:spPr bwMode="auto">
            <a:xfrm>
              <a:off x="842" y="554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486" name="Text Box 2018"/>
            <p:cNvSpPr txBox="1">
              <a:spLocks noChangeArrowheads="1"/>
            </p:cNvSpPr>
            <p:nvPr/>
          </p:nvSpPr>
          <p:spPr bwMode="auto">
            <a:xfrm>
              <a:off x="2868" y="513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487" name="Rectangle 2019"/>
            <p:cNvSpPr>
              <a:spLocks noChangeArrowheads="1"/>
            </p:cNvSpPr>
            <p:nvPr/>
          </p:nvSpPr>
          <p:spPr bwMode="auto">
            <a:xfrm>
              <a:off x="1245" y="509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8" name="Rectangle 2020"/>
            <p:cNvSpPr>
              <a:spLocks noChangeArrowheads="1"/>
            </p:cNvSpPr>
            <p:nvPr/>
          </p:nvSpPr>
          <p:spPr bwMode="auto">
            <a:xfrm>
              <a:off x="1646"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89" name="Rectangle 2021"/>
            <p:cNvSpPr>
              <a:spLocks noChangeArrowheads="1"/>
            </p:cNvSpPr>
            <p:nvPr/>
          </p:nvSpPr>
          <p:spPr bwMode="auto">
            <a:xfrm>
              <a:off x="1245"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0" name="Rectangle 2022"/>
            <p:cNvSpPr>
              <a:spLocks noChangeArrowheads="1"/>
            </p:cNvSpPr>
            <p:nvPr/>
          </p:nvSpPr>
          <p:spPr bwMode="auto">
            <a:xfrm>
              <a:off x="1646"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1" name="Rectangle 2023"/>
            <p:cNvSpPr>
              <a:spLocks noChangeArrowheads="1"/>
            </p:cNvSpPr>
            <p:nvPr/>
          </p:nvSpPr>
          <p:spPr bwMode="auto">
            <a:xfrm>
              <a:off x="1646"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2" name="Rectangle 2024"/>
            <p:cNvSpPr>
              <a:spLocks noChangeArrowheads="1"/>
            </p:cNvSpPr>
            <p:nvPr/>
          </p:nvSpPr>
          <p:spPr bwMode="auto">
            <a:xfrm>
              <a:off x="2048"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3" name="Rectangle 2025"/>
            <p:cNvSpPr>
              <a:spLocks noChangeArrowheads="1"/>
            </p:cNvSpPr>
            <p:nvPr/>
          </p:nvSpPr>
          <p:spPr bwMode="auto">
            <a:xfrm>
              <a:off x="2450"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4" name="Rectangle 2026"/>
            <p:cNvSpPr>
              <a:spLocks noChangeArrowheads="1"/>
            </p:cNvSpPr>
            <p:nvPr/>
          </p:nvSpPr>
          <p:spPr bwMode="auto">
            <a:xfrm>
              <a:off x="2450"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495" name="Line 2027"/>
            <p:cNvSpPr>
              <a:spLocks noChangeShapeType="1"/>
            </p:cNvSpPr>
            <p:nvPr/>
          </p:nvSpPr>
          <p:spPr bwMode="auto">
            <a:xfrm>
              <a:off x="622" y="52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6" name="Line 2028"/>
            <p:cNvSpPr>
              <a:spLocks noChangeShapeType="1"/>
            </p:cNvSpPr>
            <p:nvPr/>
          </p:nvSpPr>
          <p:spPr bwMode="auto">
            <a:xfrm flipV="1">
              <a:off x="622" y="572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7" name="Line 2029"/>
            <p:cNvSpPr>
              <a:spLocks noChangeShapeType="1"/>
            </p:cNvSpPr>
            <p:nvPr/>
          </p:nvSpPr>
          <p:spPr bwMode="auto">
            <a:xfrm flipH="1" flipV="1">
              <a:off x="1053" y="57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8" name="Line 2030"/>
            <p:cNvSpPr>
              <a:spLocks noChangeShapeType="1"/>
            </p:cNvSpPr>
            <p:nvPr/>
          </p:nvSpPr>
          <p:spPr bwMode="auto">
            <a:xfrm>
              <a:off x="621"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499" name="Line 2031"/>
            <p:cNvSpPr>
              <a:spLocks noChangeShapeType="1"/>
            </p:cNvSpPr>
            <p:nvPr/>
          </p:nvSpPr>
          <p:spPr bwMode="auto">
            <a:xfrm flipH="1">
              <a:off x="1053"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0" name="Line 2032"/>
            <p:cNvSpPr>
              <a:spLocks noChangeShapeType="1"/>
            </p:cNvSpPr>
            <p:nvPr/>
          </p:nvSpPr>
          <p:spPr bwMode="auto">
            <a:xfrm rot="5400000">
              <a:off x="848" y="545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1" name="Line 2033"/>
            <p:cNvSpPr>
              <a:spLocks noChangeShapeType="1"/>
            </p:cNvSpPr>
            <p:nvPr/>
          </p:nvSpPr>
          <p:spPr bwMode="auto">
            <a:xfrm rot="-5400000">
              <a:off x="848" y="590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02" name="Text Box 2034"/>
            <p:cNvSpPr txBox="1">
              <a:spLocks noChangeArrowheads="1"/>
            </p:cNvSpPr>
            <p:nvPr/>
          </p:nvSpPr>
          <p:spPr bwMode="auto">
            <a:xfrm>
              <a:off x="804" y="543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03" name="Text Box 2035"/>
            <p:cNvSpPr txBox="1">
              <a:spLocks noChangeArrowheads="1"/>
            </p:cNvSpPr>
            <p:nvPr/>
          </p:nvSpPr>
          <p:spPr bwMode="auto">
            <a:xfrm>
              <a:off x="804" y="506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04" name="Text Box 2036"/>
            <p:cNvSpPr txBox="1">
              <a:spLocks noChangeArrowheads="1"/>
            </p:cNvSpPr>
            <p:nvPr/>
          </p:nvSpPr>
          <p:spPr bwMode="auto">
            <a:xfrm>
              <a:off x="418" y="50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05" name="Text Box 2037"/>
            <p:cNvSpPr txBox="1">
              <a:spLocks noChangeArrowheads="1"/>
            </p:cNvSpPr>
            <p:nvPr/>
          </p:nvSpPr>
          <p:spPr bwMode="auto">
            <a:xfrm>
              <a:off x="418"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06" name="Text Box 2038"/>
            <p:cNvSpPr txBox="1">
              <a:spLocks noChangeArrowheads="1"/>
            </p:cNvSpPr>
            <p:nvPr/>
          </p:nvSpPr>
          <p:spPr bwMode="auto">
            <a:xfrm>
              <a:off x="418"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07" name="Text Box 2039"/>
            <p:cNvSpPr txBox="1">
              <a:spLocks noChangeArrowheads="1"/>
            </p:cNvSpPr>
            <p:nvPr/>
          </p:nvSpPr>
          <p:spPr bwMode="auto">
            <a:xfrm>
              <a:off x="804"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08" name="Text Box 2040"/>
            <p:cNvSpPr txBox="1">
              <a:spLocks noChangeArrowheads="1"/>
            </p:cNvSpPr>
            <p:nvPr/>
          </p:nvSpPr>
          <p:spPr bwMode="auto">
            <a:xfrm>
              <a:off x="1212"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09" name="Text Box 2041"/>
            <p:cNvSpPr txBox="1">
              <a:spLocks noChangeArrowheads="1"/>
            </p:cNvSpPr>
            <p:nvPr/>
          </p:nvSpPr>
          <p:spPr bwMode="auto">
            <a:xfrm>
              <a:off x="1211" y="543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10" name="Line 2042"/>
            <p:cNvSpPr>
              <a:spLocks noChangeShapeType="1"/>
            </p:cNvSpPr>
            <p:nvPr/>
          </p:nvSpPr>
          <p:spPr bwMode="auto">
            <a:xfrm flipV="1">
              <a:off x="1030" y="60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1" name="Line 2043"/>
            <p:cNvSpPr>
              <a:spLocks noChangeShapeType="1"/>
            </p:cNvSpPr>
            <p:nvPr/>
          </p:nvSpPr>
          <p:spPr bwMode="auto">
            <a:xfrm flipH="1" flipV="1">
              <a:off x="1461" y="609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2" name="Line 2044"/>
            <p:cNvSpPr>
              <a:spLocks noChangeShapeType="1"/>
            </p:cNvSpPr>
            <p:nvPr/>
          </p:nvSpPr>
          <p:spPr bwMode="auto">
            <a:xfrm rot="-5400000">
              <a:off x="1256" y="62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3" name="Text Box 2045"/>
            <p:cNvSpPr txBox="1">
              <a:spLocks noChangeArrowheads="1"/>
            </p:cNvSpPr>
            <p:nvPr/>
          </p:nvSpPr>
          <p:spPr bwMode="auto">
            <a:xfrm>
              <a:off x="826"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14" name="Text Box 2046"/>
            <p:cNvSpPr txBox="1">
              <a:spLocks noChangeArrowheads="1"/>
            </p:cNvSpPr>
            <p:nvPr/>
          </p:nvSpPr>
          <p:spPr bwMode="auto">
            <a:xfrm>
              <a:off x="1234" y="622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15" name="Text Box 2047"/>
            <p:cNvSpPr txBox="1">
              <a:spLocks noChangeArrowheads="1"/>
            </p:cNvSpPr>
            <p:nvPr/>
          </p:nvSpPr>
          <p:spPr bwMode="auto">
            <a:xfrm>
              <a:off x="1642"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16" name="Line 2048"/>
            <p:cNvSpPr>
              <a:spLocks noChangeShapeType="1"/>
            </p:cNvSpPr>
            <p:nvPr/>
          </p:nvSpPr>
          <p:spPr bwMode="auto">
            <a:xfrm flipH="1">
              <a:off x="1870" y="64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7" name="Text Box 2049"/>
            <p:cNvSpPr txBox="1">
              <a:spLocks noChangeArrowheads="1"/>
            </p:cNvSpPr>
            <p:nvPr/>
          </p:nvSpPr>
          <p:spPr bwMode="auto">
            <a:xfrm>
              <a:off x="2028"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18" name="Line 2050"/>
            <p:cNvSpPr>
              <a:spLocks noChangeShapeType="1"/>
            </p:cNvSpPr>
            <p:nvPr/>
          </p:nvSpPr>
          <p:spPr bwMode="auto">
            <a:xfrm flipH="1">
              <a:off x="2278" y="64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19" name="Text Box 2051"/>
            <p:cNvSpPr txBox="1">
              <a:spLocks noChangeArrowheads="1"/>
            </p:cNvSpPr>
            <p:nvPr/>
          </p:nvSpPr>
          <p:spPr bwMode="auto">
            <a:xfrm>
              <a:off x="2436"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20" name="Line 2052"/>
            <p:cNvSpPr>
              <a:spLocks noChangeShapeType="1"/>
            </p:cNvSpPr>
            <p:nvPr/>
          </p:nvSpPr>
          <p:spPr bwMode="auto">
            <a:xfrm>
              <a:off x="606" y="488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1" name="Line 2053"/>
            <p:cNvSpPr>
              <a:spLocks noChangeShapeType="1"/>
            </p:cNvSpPr>
            <p:nvPr/>
          </p:nvSpPr>
          <p:spPr bwMode="auto">
            <a:xfrm flipH="1">
              <a:off x="1037" y="488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2" name="Line 2054"/>
            <p:cNvSpPr>
              <a:spLocks noChangeShapeType="1"/>
            </p:cNvSpPr>
            <p:nvPr/>
          </p:nvSpPr>
          <p:spPr bwMode="auto">
            <a:xfrm rot="5400000">
              <a:off x="832" y="504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3" name="Text Box 2055"/>
            <p:cNvSpPr txBox="1">
              <a:spLocks noChangeArrowheads="1"/>
            </p:cNvSpPr>
            <p:nvPr/>
          </p:nvSpPr>
          <p:spPr bwMode="auto">
            <a:xfrm>
              <a:off x="425" y="469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8</a:t>
              </a:r>
            </a:p>
          </p:txBody>
        </p:sp>
        <p:sp>
          <p:nvSpPr>
            <p:cNvPr id="524" name="Text Box 2056"/>
            <p:cNvSpPr txBox="1">
              <a:spLocks noChangeArrowheads="1"/>
            </p:cNvSpPr>
            <p:nvPr/>
          </p:nvSpPr>
          <p:spPr bwMode="auto">
            <a:xfrm>
              <a:off x="833" y="467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25" name="Text Box 2057"/>
            <p:cNvSpPr txBox="1">
              <a:spLocks noChangeArrowheads="1"/>
            </p:cNvSpPr>
            <p:nvPr/>
          </p:nvSpPr>
          <p:spPr bwMode="auto">
            <a:xfrm>
              <a:off x="1219" y="467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26" name="Line 2059"/>
            <p:cNvSpPr>
              <a:spLocks noChangeShapeType="1"/>
            </p:cNvSpPr>
            <p:nvPr/>
          </p:nvSpPr>
          <p:spPr bwMode="auto">
            <a:xfrm flipH="1">
              <a:off x="1473" y="44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7" name="Line 2060"/>
            <p:cNvSpPr>
              <a:spLocks noChangeShapeType="1"/>
            </p:cNvSpPr>
            <p:nvPr/>
          </p:nvSpPr>
          <p:spPr bwMode="auto">
            <a:xfrm flipH="1">
              <a:off x="1473" y="48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28" name="Text Box 2062"/>
            <p:cNvSpPr txBox="1">
              <a:spLocks noChangeArrowheads="1"/>
            </p:cNvSpPr>
            <p:nvPr/>
          </p:nvSpPr>
          <p:spPr bwMode="auto">
            <a:xfrm>
              <a:off x="1633" y="46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29" name="Text Box 2063"/>
            <p:cNvSpPr txBox="1">
              <a:spLocks noChangeArrowheads="1"/>
            </p:cNvSpPr>
            <p:nvPr/>
          </p:nvSpPr>
          <p:spPr bwMode="auto">
            <a:xfrm>
              <a:off x="1632" y="42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grpSp>
      <p:grpSp>
        <p:nvGrpSpPr>
          <p:cNvPr id="530" name="Group 2164"/>
          <p:cNvGrpSpPr>
            <a:grpSpLocks/>
          </p:cNvGrpSpPr>
          <p:nvPr/>
        </p:nvGrpSpPr>
        <p:grpSpPr bwMode="auto">
          <a:xfrm>
            <a:off x="144587" y="591021"/>
            <a:ext cx="4500563" cy="3716338"/>
            <a:chOff x="418" y="4292"/>
            <a:chExt cx="2835" cy="2341"/>
          </a:xfrm>
        </p:grpSpPr>
        <p:sp>
          <p:nvSpPr>
            <p:cNvPr id="531" name="Rectangle 2065"/>
            <p:cNvSpPr>
              <a:spLocks noChangeArrowheads="1"/>
            </p:cNvSpPr>
            <p:nvPr/>
          </p:nvSpPr>
          <p:spPr bwMode="auto">
            <a:xfrm>
              <a:off x="441"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2" name="Rectangle 2066"/>
            <p:cNvSpPr>
              <a:spLocks noChangeArrowheads="1"/>
            </p:cNvSpPr>
            <p:nvPr/>
          </p:nvSpPr>
          <p:spPr bwMode="auto">
            <a:xfrm>
              <a:off x="842" y="4320"/>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3" name="Rectangle 2067"/>
            <p:cNvSpPr>
              <a:spLocks noChangeArrowheads="1"/>
            </p:cNvSpPr>
            <p:nvPr/>
          </p:nvSpPr>
          <p:spPr bwMode="auto">
            <a:xfrm>
              <a:off x="1244"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4" name="Rectangle 2068"/>
            <p:cNvSpPr>
              <a:spLocks noChangeArrowheads="1"/>
            </p:cNvSpPr>
            <p:nvPr/>
          </p:nvSpPr>
          <p:spPr bwMode="auto">
            <a:xfrm>
              <a:off x="1646" y="432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5" name="Rectangle 2069"/>
            <p:cNvSpPr>
              <a:spLocks noChangeArrowheads="1"/>
            </p:cNvSpPr>
            <p:nvPr/>
          </p:nvSpPr>
          <p:spPr bwMode="auto">
            <a:xfrm>
              <a:off x="2047" y="4320"/>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6" name="Rectangle 2070"/>
            <p:cNvSpPr>
              <a:spLocks noChangeArrowheads="1"/>
            </p:cNvSpPr>
            <p:nvPr/>
          </p:nvSpPr>
          <p:spPr bwMode="auto">
            <a:xfrm>
              <a:off x="2449"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7" name="Rectangle 2071"/>
            <p:cNvSpPr>
              <a:spLocks noChangeArrowheads="1"/>
            </p:cNvSpPr>
            <p:nvPr/>
          </p:nvSpPr>
          <p:spPr bwMode="auto">
            <a:xfrm>
              <a:off x="2852" y="432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8" name="Rectangle 2072"/>
            <p:cNvSpPr>
              <a:spLocks noChangeArrowheads="1"/>
            </p:cNvSpPr>
            <p:nvPr/>
          </p:nvSpPr>
          <p:spPr bwMode="auto">
            <a:xfrm>
              <a:off x="441"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39" name="Rectangle 2073"/>
            <p:cNvSpPr>
              <a:spLocks noChangeArrowheads="1"/>
            </p:cNvSpPr>
            <p:nvPr/>
          </p:nvSpPr>
          <p:spPr bwMode="auto">
            <a:xfrm>
              <a:off x="842" y="4706"/>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0" name="Rectangle 2074"/>
            <p:cNvSpPr>
              <a:spLocks noChangeArrowheads="1"/>
            </p:cNvSpPr>
            <p:nvPr/>
          </p:nvSpPr>
          <p:spPr bwMode="auto">
            <a:xfrm>
              <a:off x="1244"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1" name="Rectangle 2075"/>
            <p:cNvSpPr>
              <a:spLocks noChangeArrowheads="1"/>
            </p:cNvSpPr>
            <p:nvPr/>
          </p:nvSpPr>
          <p:spPr bwMode="auto">
            <a:xfrm>
              <a:off x="1646" y="4706"/>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2" name="Rectangle 2076"/>
            <p:cNvSpPr>
              <a:spLocks noChangeArrowheads="1"/>
            </p:cNvSpPr>
            <p:nvPr/>
          </p:nvSpPr>
          <p:spPr bwMode="auto">
            <a:xfrm>
              <a:off x="2047" y="4706"/>
              <a:ext cx="400"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3" name="Rectangle 2077"/>
            <p:cNvSpPr>
              <a:spLocks noChangeArrowheads="1"/>
            </p:cNvSpPr>
            <p:nvPr/>
          </p:nvSpPr>
          <p:spPr bwMode="auto">
            <a:xfrm>
              <a:off x="2449"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4" name="Rectangle 2078"/>
            <p:cNvSpPr>
              <a:spLocks noChangeArrowheads="1"/>
            </p:cNvSpPr>
            <p:nvPr/>
          </p:nvSpPr>
          <p:spPr bwMode="auto">
            <a:xfrm>
              <a:off x="2852" y="4706"/>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5" name="Rectangle 2079"/>
            <p:cNvSpPr>
              <a:spLocks noChangeArrowheads="1"/>
            </p:cNvSpPr>
            <p:nvPr/>
          </p:nvSpPr>
          <p:spPr bwMode="auto">
            <a:xfrm>
              <a:off x="441" y="509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6" name="Rectangle 2080"/>
            <p:cNvSpPr>
              <a:spLocks noChangeArrowheads="1"/>
            </p:cNvSpPr>
            <p:nvPr/>
          </p:nvSpPr>
          <p:spPr bwMode="auto">
            <a:xfrm>
              <a:off x="842" y="509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7" name="Rectangle 2081"/>
            <p:cNvSpPr>
              <a:spLocks noChangeArrowheads="1"/>
            </p:cNvSpPr>
            <p:nvPr/>
          </p:nvSpPr>
          <p:spPr bwMode="auto">
            <a:xfrm>
              <a:off x="1244"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8" name="Rectangle 2082"/>
            <p:cNvSpPr>
              <a:spLocks noChangeArrowheads="1"/>
            </p:cNvSpPr>
            <p:nvPr/>
          </p:nvSpPr>
          <p:spPr bwMode="auto">
            <a:xfrm>
              <a:off x="1646"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49" name="Rectangle 2083"/>
            <p:cNvSpPr>
              <a:spLocks noChangeArrowheads="1"/>
            </p:cNvSpPr>
            <p:nvPr/>
          </p:nvSpPr>
          <p:spPr bwMode="auto">
            <a:xfrm>
              <a:off x="2047" y="5091"/>
              <a:ext cx="400"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0" name="Rectangle 2084"/>
            <p:cNvSpPr>
              <a:spLocks noChangeArrowheads="1"/>
            </p:cNvSpPr>
            <p:nvPr/>
          </p:nvSpPr>
          <p:spPr bwMode="auto">
            <a:xfrm>
              <a:off x="2449"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1" name="Rectangle 2085"/>
            <p:cNvSpPr>
              <a:spLocks noChangeArrowheads="1"/>
            </p:cNvSpPr>
            <p:nvPr/>
          </p:nvSpPr>
          <p:spPr bwMode="auto">
            <a:xfrm>
              <a:off x="2852" y="509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2" name="Rectangle 2086"/>
            <p:cNvSpPr>
              <a:spLocks noChangeArrowheads="1"/>
            </p:cNvSpPr>
            <p:nvPr/>
          </p:nvSpPr>
          <p:spPr bwMode="auto">
            <a:xfrm>
              <a:off x="441"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3" name="Rectangle 2087"/>
            <p:cNvSpPr>
              <a:spLocks noChangeArrowheads="1"/>
            </p:cNvSpPr>
            <p:nvPr/>
          </p:nvSpPr>
          <p:spPr bwMode="auto">
            <a:xfrm>
              <a:off x="842"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4" name="Rectangle 2088"/>
            <p:cNvSpPr>
              <a:spLocks noChangeArrowheads="1"/>
            </p:cNvSpPr>
            <p:nvPr/>
          </p:nvSpPr>
          <p:spPr bwMode="auto">
            <a:xfrm>
              <a:off x="1244" y="547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5" name="Rectangle 2089"/>
            <p:cNvSpPr>
              <a:spLocks noChangeArrowheads="1"/>
            </p:cNvSpPr>
            <p:nvPr/>
          </p:nvSpPr>
          <p:spPr bwMode="auto">
            <a:xfrm>
              <a:off x="1646"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6" name="Rectangle 2090"/>
            <p:cNvSpPr>
              <a:spLocks noChangeArrowheads="1"/>
            </p:cNvSpPr>
            <p:nvPr/>
          </p:nvSpPr>
          <p:spPr bwMode="auto">
            <a:xfrm>
              <a:off x="2047" y="5477"/>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7" name="Rectangle 2091"/>
            <p:cNvSpPr>
              <a:spLocks noChangeArrowheads="1"/>
            </p:cNvSpPr>
            <p:nvPr/>
          </p:nvSpPr>
          <p:spPr bwMode="auto">
            <a:xfrm>
              <a:off x="2449"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8" name="Rectangle 2092"/>
            <p:cNvSpPr>
              <a:spLocks noChangeArrowheads="1"/>
            </p:cNvSpPr>
            <p:nvPr/>
          </p:nvSpPr>
          <p:spPr bwMode="auto">
            <a:xfrm>
              <a:off x="2852" y="547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59" name="Rectangle 2093"/>
            <p:cNvSpPr>
              <a:spLocks noChangeArrowheads="1"/>
            </p:cNvSpPr>
            <p:nvPr/>
          </p:nvSpPr>
          <p:spPr bwMode="auto">
            <a:xfrm>
              <a:off x="441"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0" name="Rectangle 2094"/>
            <p:cNvSpPr>
              <a:spLocks noChangeArrowheads="1"/>
            </p:cNvSpPr>
            <p:nvPr/>
          </p:nvSpPr>
          <p:spPr bwMode="auto">
            <a:xfrm>
              <a:off x="842" y="5863"/>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1" name="Rectangle 2095"/>
            <p:cNvSpPr>
              <a:spLocks noChangeArrowheads="1"/>
            </p:cNvSpPr>
            <p:nvPr/>
          </p:nvSpPr>
          <p:spPr bwMode="auto">
            <a:xfrm>
              <a:off x="1244" y="5863"/>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2" name="Rectangle 2096"/>
            <p:cNvSpPr>
              <a:spLocks noChangeArrowheads="1"/>
            </p:cNvSpPr>
            <p:nvPr/>
          </p:nvSpPr>
          <p:spPr bwMode="auto">
            <a:xfrm>
              <a:off x="1646"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3" name="Rectangle 2097"/>
            <p:cNvSpPr>
              <a:spLocks noChangeArrowheads="1"/>
            </p:cNvSpPr>
            <p:nvPr/>
          </p:nvSpPr>
          <p:spPr bwMode="auto">
            <a:xfrm>
              <a:off x="2047" y="5863"/>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4" name="Rectangle 2098"/>
            <p:cNvSpPr>
              <a:spLocks noChangeArrowheads="1"/>
            </p:cNvSpPr>
            <p:nvPr/>
          </p:nvSpPr>
          <p:spPr bwMode="auto">
            <a:xfrm>
              <a:off x="2449"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5" name="Rectangle 2099"/>
            <p:cNvSpPr>
              <a:spLocks noChangeArrowheads="1"/>
            </p:cNvSpPr>
            <p:nvPr/>
          </p:nvSpPr>
          <p:spPr bwMode="auto">
            <a:xfrm>
              <a:off x="2852" y="5863"/>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6" name="Rectangle 2100"/>
            <p:cNvSpPr>
              <a:spLocks noChangeArrowheads="1"/>
            </p:cNvSpPr>
            <p:nvPr/>
          </p:nvSpPr>
          <p:spPr bwMode="auto">
            <a:xfrm>
              <a:off x="441"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7" name="Rectangle 2101"/>
            <p:cNvSpPr>
              <a:spLocks noChangeArrowheads="1"/>
            </p:cNvSpPr>
            <p:nvPr/>
          </p:nvSpPr>
          <p:spPr bwMode="auto">
            <a:xfrm>
              <a:off x="842" y="624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8" name="Rectangle 2102"/>
            <p:cNvSpPr>
              <a:spLocks noChangeArrowheads="1"/>
            </p:cNvSpPr>
            <p:nvPr/>
          </p:nvSpPr>
          <p:spPr bwMode="auto">
            <a:xfrm>
              <a:off x="1244"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69" name="Rectangle 2103"/>
            <p:cNvSpPr>
              <a:spLocks noChangeArrowheads="1"/>
            </p:cNvSpPr>
            <p:nvPr/>
          </p:nvSpPr>
          <p:spPr bwMode="auto">
            <a:xfrm>
              <a:off x="1646"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0" name="Rectangle 2104"/>
            <p:cNvSpPr>
              <a:spLocks noChangeArrowheads="1"/>
            </p:cNvSpPr>
            <p:nvPr/>
          </p:nvSpPr>
          <p:spPr bwMode="auto">
            <a:xfrm>
              <a:off x="2047" y="6247"/>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1" name="Rectangle 2105"/>
            <p:cNvSpPr>
              <a:spLocks noChangeArrowheads="1"/>
            </p:cNvSpPr>
            <p:nvPr/>
          </p:nvSpPr>
          <p:spPr bwMode="auto">
            <a:xfrm>
              <a:off x="2449" y="6247"/>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2" name="Rectangle 2106"/>
            <p:cNvSpPr>
              <a:spLocks noChangeArrowheads="1"/>
            </p:cNvSpPr>
            <p:nvPr/>
          </p:nvSpPr>
          <p:spPr bwMode="auto">
            <a:xfrm>
              <a:off x="2852" y="6247"/>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3" name="Rectangle 2107"/>
            <p:cNvSpPr>
              <a:spLocks noChangeArrowheads="1"/>
            </p:cNvSpPr>
            <p:nvPr/>
          </p:nvSpPr>
          <p:spPr bwMode="auto">
            <a:xfrm>
              <a:off x="842" y="5476"/>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4" name="Text Box 2108"/>
            <p:cNvSpPr txBox="1">
              <a:spLocks noChangeArrowheads="1"/>
            </p:cNvSpPr>
            <p:nvPr/>
          </p:nvSpPr>
          <p:spPr bwMode="auto">
            <a:xfrm>
              <a:off x="842" y="5541"/>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575" name="Text Box 2109"/>
            <p:cNvSpPr txBox="1">
              <a:spLocks noChangeArrowheads="1"/>
            </p:cNvSpPr>
            <p:nvPr/>
          </p:nvSpPr>
          <p:spPr bwMode="auto">
            <a:xfrm>
              <a:off x="2868" y="5132"/>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576" name="Rectangle 2110"/>
            <p:cNvSpPr>
              <a:spLocks noChangeArrowheads="1"/>
            </p:cNvSpPr>
            <p:nvPr/>
          </p:nvSpPr>
          <p:spPr bwMode="auto">
            <a:xfrm>
              <a:off x="1245" y="509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7" name="Rectangle 2111"/>
            <p:cNvSpPr>
              <a:spLocks noChangeArrowheads="1"/>
            </p:cNvSpPr>
            <p:nvPr/>
          </p:nvSpPr>
          <p:spPr bwMode="auto">
            <a:xfrm>
              <a:off x="1646"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8" name="Rectangle 2112"/>
            <p:cNvSpPr>
              <a:spLocks noChangeArrowheads="1"/>
            </p:cNvSpPr>
            <p:nvPr/>
          </p:nvSpPr>
          <p:spPr bwMode="auto">
            <a:xfrm>
              <a:off x="1245" y="5090"/>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79" name="Rectangle 2113"/>
            <p:cNvSpPr>
              <a:spLocks noChangeArrowheads="1"/>
            </p:cNvSpPr>
            <p:nvPr/>
          </p:nvSpPr>
          <p:spPr bwMode="auto">
            <a:xfrm>
              <a:off x="1646"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0" name="Rectangle 2114"/>
            <p:cNvSpPr>
              <a:spLocks noChangeArrowheads="1"/>
            </p:cNvSpPr>
            <p:nvPr/>
          </p:nvSpPr>
          <p:spPr bwMode="auto">
            <a:xfrm>
              <a:off x="1646"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1" name="Rectangle 2115"/>
            <p:cNvSpPr>
              <a:spLocks noChangeArrowheads="1"/>
            </p:cNvSpPr>
            <p:nvPr/>
          </p:nvSpPr>
          <p:spPr bwMode="auto">
            <a:xfrm>
              <a:off x="2048"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2" name="Rectangle 2116"/>
            <p:cNvSpPr>
              <a:spLocks noChangeArrowheads="1"/>
            </p:cNvSpPr>
            <p:nvPr/>
          </p:nvSpPr>
          <p:spPr bwMode="auto">
            <a:xfrm>
              <a:off x="2450" y="5862"/>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3" name="Rectangle 2117"/>
            <p:cNvSpPr>
              <a:spLocks noChangeArrowheads="1"/>
            </p:cNvSpPr>
            <p:nvPr/>
          </p:nvSpPr>
          <p:spPr bwMode="auto">
            <a:xfrm>
              <a:off x="2450" y="5476"/>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584" name="Line 2118"/>
            <p:cNvSpPr>
              <a:spLocks noChangeShapeType="1"/>
            </p:cNvSpPr>
            <p:nvPr/>
          </p:nvSpPr>
          <p:spPr bwMode="auto">
            <a:xfrm>
              <a:off x="622" y="52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5" name="Line 2119"/>
            <p:cNvSpPr>
              <a:spLocks noChangeShapeType="1"/>
            </p:cNvSpPr>
            <p:nvPr/>
          </p:nvSpPr>
          <p:spPr bwMode="auto">
            <a:xfrm flipV="1">
              <a:off x="622" y="5727"/>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6" name="Line 2120"/>
            <p:cNvSpPr>
              <a:spLocks noChangeShapeType="1"/>
            </p:cNvSpPr>
            <p:nvPr/>
          </p:nvSpPr>
          <p:spPr bwMode="auto">
            <a:xfrm flipH="1" flipV="1">
              <a:off x="1053" y="57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7" name="Line 2121"/>
            <p:cNvSpPr>
              <a:spLocks noChangeShapeType="1"/>
            </p:cNvSpPr>
            <p:nvPr/>
          </p:nvSpPr>
          <p:spPr bwMode="auto">
            <a:xfrm>
              <a:off x="621"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8" name="Line 2122"/>
            <p:cNvSpPr>
              <a:spLocks noChangeShapeType="1"/>
            </p:cNvSpPr>
            <p:nvPr/>
          </p:nvSpPr>
          <p:spPr bwMode="auto">
            <a:xfrm flipH="1">
              <a:off x="1053" y="56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89" name="Line 2123"/>
            <p:cNvSpPr>
              <a:spLocks noChangeShapeType="1"/>
            </p:cNvSpPr>
            <p:nvPr/>
          </p:nvSpPr>
          <p:spPr bwMode="auto">
            <a:xfrm rot="5400000">
              <a:off x="848" y="545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0" name="Line 2124"/>
            <p:cNvSpPr>
              <a:spLocks noChangeShapeType="1"/>
            </p:cNvSpPr>
            <p:nvPr/>
          </p:nvSpPr>
          <p:spPr bwMode="auto">
            <a:xfrm rot="-5400000">
              <a:off x="848" y="590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591" name="Text Box 2125"/>
            <p:cNvSpPr txBox="1">
              <a:spLocks noChangeArrowheads="1"/>
            </p:cNvSpPr>
            <p:nvPr/>
          </p:nvSpPr>
          <p:spPr bwMode="auto">
            <a:xfrm>
              <a:off x="804" y="543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92" name="Text Box 2126"/>
            <p:cNvSpPr txBox="1">
              <a:spLocks noChangeArrowheads="1"/>
            </p:cNvSpPr>
            <p:nvPr/>
          </p:nvSpPr>
          <p:spPr bwMode="auto">
            <a:xfrm>
              <a:off x="804" y="506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93" name="Text Box 2127"/>
            <p:cNvSpPr txBox="1">
              <a:spLocks noChangeArrowheads="1"/>
            </p:cNvSpPr>
            <p:nvPr/>
          </p:nvSpPr>
          <p:spPr bwMode="auto">
            <a:xfrm>
              <a:off x="418" y="506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94" name="Text Box 2128"/>
            <p:cNvSpPr txBox="1">
              <a:spLocks noChangeArrowheads="1"/>
            </p:cNvSpPr>
            <p:nvPr/>
          </p:nvSpPr>
          <p:spPr bwMode="auto">
            <a:xfrm>
              <a:off x="418" y="544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95" name="Text Box 2129"/>
            <p:cNvSpPr txBox="1">
              <a:spLocks noChangeArrowheads="1"/>
            </p:cNvSpPr>
            <p:nvPr/>
          </p:nvSpPr>
          <p:spPr bwMode="auto">
            <a:xfrm>
              <a:off x="418"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596" name="Text Box 2130"/>
            <p:cNvSpPr txBox="1">
              <a:spLocks noChangeArrowheads="1"/>
            </p:cNvSpPr>
            <p:nvPr/>
          </p:nvSpPr>
          <p:spPr bwMode="auto">
            <a:xfrm>
              <a:off x="804"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597" name="Text Box 2131"/>
            <p:cNvSpPr txBox="1">
              <a:spLocks noChangeArrowheads="1"/>
            </p:cNvSpPr>
            <p:nvPr/>
          </p:nvSpPr>
          <p:spPr bwMode="auto">
            <a:xfrm>
              <a:off x="1212" y="58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98" name="Text Box 2132"/>
            <p:cNvSpPr txBox="1">
              <a:spLocks noChangeArrowheads="1"/>
            </p:cNvSpPr>
            <p:nvPr/>
          </p:nvSpPr>
          <p:spPr bwMode="auto">
            <a:xfrm>
              <a:off x="1211" y="543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599" name="Line 2133"/>
            <p:cNvSpPr>
              <a:spLocks noChangeShapeType="1"/>
            </p:cNvSpPr>
            <p:nvPr/>
          </p:nvSpPr>
          <p:spPr bwMode="auto">
            <a:xfrm flipV="1">
              <a:off x="1030" y="609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0" name="Line 2134"/>
            <p:cNvSpPr>
              <a:spLocks noChangeShapeType="1"/>
            </p:cNvSpPr>
            <p:nvPr/>
          </p:nvSpPr>
          <p:spPr bwMode="auto">
            <a:xfrm flipH="1" flipV="1">
              <a:off x="1461" y="609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1" name="Line 2135"/>
            <p:cNvSpPr>
              <a:spLocks noChangeShapeType="1"/>
            </p:cNvSpPr>
            <p:nvPr/>
          </p:nvSpPr>
          <p:spPr bwMode="auto">
            <a:xfrm rot="-5400000">
              <a:off x="1256" y="627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2" name="Text Box 2136"/>
            <p:cNvSpPr txBox="1">
              <a:spLocks noChangeArrowheads="1"/>
            </p:cNvSpPr>
            <p:nvPr/>
          </p:nvSpPr>
          <p:spPr bwMode="auto">
            <a:xfrm>
              <a:off x="826"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03" name="Text Box 2137"/>
            <p:cNvSpPr txBox="1">
              <a:spLocks noChangeArrowheads="1"/>
            </p:cNvSpPr>
            <p:nvPr/>
          </p:nvSpPr>
          <p:spPr bwMode="auto">
            <a:xfrm>
              <a:off x="1234" y="622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04" name="Text Box 2138"/>
            <p:cNvSpPr txBox="1">
              <a:spLocks noChangeArrowheads="1"/>
            </p:cNvSpPr>
            <p:nvPr/>
          </p:nvSpPr>
          <p:spPr bwMode="auto">
            <a:xfrm>
              <a:off x="1642"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605" name="Line 2139"/>
            <p:cNvSpPr>
              <a:spLocks noChangeShapeType="1"/>
            </p:cNvSpPr>
            <p:nvPr/>
          </p:nvSpPr>
          <p:spPr bwMode="auto">
            <a:xfrm flipH="1">
              <a:off x="1870" y="64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6" name="Text Box 2140"/>
            <p:cNvSpPr txBox="1">
              <a:spLocks noChangeArrowheads="1"/>
            </p:cNvSpPr>
            <p:nvPr/>
          </p:nvSpPr>
          <p:spPr bwMode="auto">
            <a:xfrm>
              <a:off x="2028"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07" name="Line 2141"/>
            <p:cNvSpPr>
              <a:spLocks noChangeShapeType="1"/>
            </p:cNvSpPr>
            <p:nvPr/>
          </p:nvSpPr>
          <p:spPr bwMode="auto">
            <a:xfrm flipH="1">
              <a:off x="2278" y="64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08" name="Text Box 2142"/>
            <p:cNvSpPr txBox="1">
              <a:spLocks noChangeArrowheads="1"/>
            </p:cNvSpPr>
            <p:nvPr/>
          </p:nvSpPr>
          <p:spPr bwMode="auto">
            <a:xfrm>
              <a:off x="2436" y="622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09" name="Line 2143"/>
            <p:cNvSpPr>
              <a:spLocks noChangeShapeType="1"/>
            </p:cNvSpPr>
            <p:nvPr/>
          </p:nvSpPr>
          <p:spPr bwMode="auto">
            <a:xfrm>
              <a:off x="606" y="488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0" name="Line 2144"/>
            <p:cNvSpPr>
              <a:spLocks noChangeShapeType="1"/>
            </p:cNvSpPr>
            <p:nvPr/>
          </p:nvSpPr>
          <p:spPr bwMode="auto">
            <a:xfrm flipH="1">
              <a:off x="1037" y="488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1" name="Line 2145"/>
            <p:cNvSpPr>
              <a:spLocks noChangeShapeType="1"/>
            </p:cNvSpPr>
            <p:nvPr/>
          </p:nvSpPr>
          <p:spPr bwMode="auto">
            <a:xfrm rot="5400000">
              <a:off x="832" y="504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2" name="Text Box 2146"/>
            <p:cNvSpPr txBox="1">
              <a:spLocks noChangeArrowheads="1"/>
            </p:cNvSpPr>
            <p:nvPr/>
          </p:nvSpPr>
          <p:spPr bwMode="auto">
            <a:xfrm>
              <a:off x="425" y="469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8</a:t>
              </a:r>
            </a:p>
          </p:txBody>
        </p:sp>
        <p:sp>
          <p:nvSpPr>
            <p:cNvPr id="613" name="Text Box 2147"/>
            <p:cNvSpPr txBox="1">
              <a:spLocks noChangeArrowheads="1"/>
            </p:cNvSpPr>
            <p:nvPr/>
          </p:nvSpPr>
          <p:spPr bwMode="auto">
            <a:xfrm>
              <a:off x="833" y="467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14" name="Text Box 2148"/>
            <p:cNvSpPr txBox="1">
              <a:spLocks noChangeArrowheads="1"/>
            </p:cNvSpPr>
            <p:nvPr/>
          </p:nvSpPr>
          <p:spPr bwMode="auto">
            <a:xfrm>
              <a:off x="1219" y="467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15" name="Line 2149"/>
            <p:cNvSpPr>
              <a:spLocks noChangeShapeType="1"/>
            </p:cNvSpPr>
            <p:nvPr/>
          </p:nvSpPr>
          <p:spPr bwMode="auto">
            <a:xfrm flipH="1">
              <a:off x="1473" y="44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6" name="Line 2150"/>
            <p:cNvSpPr>
              <a:spLocks noChangeShapeType="1"/>
            </p:cNvSpPr>
            <p:nvPr/>
          </p:nvSpPr>
          <p:spPr bwMode="auto">
            <a:xfrm flipH="1">
              <a:off x="1473" y="48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17" name="Text Box 2151"/>
            <p:cNvSpPr txBox="1">
              <a:spLocks noChangeArrowheads="1"/>
            </p:cNvSpPr>
            <p:nvPr/>
          </p:nvSpPr>
          <p:spPr bwMode="auto">
            <a:xfrm>
              <a:off x="1633" y="46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18" name="Text Box 2152"/>
            <p:cNvSpPr txBox="1">
              <a:spLocks noChangeArrowheads="1"/>
            </p:cNvSpPr>
            <p:nvPr/>
          </p:nvSpPr>
          <p:spPr bwMode="auto">
            <a:xfrm>
              <a:off x="1632" y="429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19" name="Line 2158"/>
            <p:cNvSpPr>
              <a:spLocks noChangeShapeType="1"/>
            </p:cNvSpPr>
            <p:nvPr/>
          </p:nvSpPr>
          <p:spPr bwMode="auto">
            <a:xfrm flipH="1">
              <a:off x="1882" y="449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20" name="Line 2159"/>
            <p:cNvSpPr>
              <a:spLocks noChangeShapeType="1"/>
            </p:cNvSpPr>
            <p:nvPr/>
          </p:nvSpPr>
          <p:spPr bwMode="auto">
            <a:xfrm flipH="1" flipV="1">
              <a:off x="1882" y="49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21" name="Line 2160"/>
            <p:cNvSpPr>
              <a:spLocks noChangeShapeType="1"/>
            </p:cNvSpPr>
            <p:nvPr/>
          </p:nvSpPr>
          <p:spPr bwMode="auto">
            <a:xfrm flipH="1">
              <a:off x="1882" y="488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22" name="Text Box 2161"/>
            <p:cNvSpPr txBox="1">
              <a:spLocks noChangeArrowheads="1"/>
            </p:cNvSpPr>
            <p:nvPr/>
          </p:nvSpPr>
          <p:spPr bwMode="auto">
            <a:xfrm>
              <a:off x="2018" y="46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23" name="Text Box 2162"/>
            <p:cNvSpPr txBox="1">
              <a:spLocks noChangeArrowheads="1"/>
            </p:cNvSpPr>
            <p:nvPr/>
          </p:nvSpPr>
          <p:spPr bwMode="auto">
            <a:xfrm>
              <a:off x="2018" y="508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24" name="Text Box 2163"/>
            <p:cNvSpPr txBox="1">
              <a:spLocks noChangeArrowheads="1"/>
            </p:cNvSpPr>
            <p:nvPr/>
          </p:nvSpPr>
          <p:spPr bwMode="auto">
            <a:xfrm>
              <a:off x="2018" y="431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grpSp>
      <p:grpSp>
        <p:nvGrpSpPr>
          <p:cNvPr id="625" name="Group 2271"/>
          <p:cNvGrpSpPr>
            <a:grpSpLocks/>
          </p:cNvGrpSpPr>
          <p:nvPr/>
        </p:nvGrpSpPr>
        <p:grpSpPr bwMode="auto">
          <a:xfrm>
            <a:off x="144587" y="591021"/>
            <a:ext cx="4500563" cy="3716338"/>
            <a:chOff x="418" y="4491"/>
            <a:chExt cx="2835" cy="2341"/>
          </a:xfrm>
        </p:grpSpPr>
        <p:sp>
          <p:nvSpPr>
            <p:cNvPr id="626" name="Rectangle 2165"/>
            <p:cNvSpPr>
              <a:spLocks noChangeArrowheads="1"/>
            </p:cNvSpPr>
            <p:nvPr/>
          </p:nvSpPr>
          <p:spPr bwMode="auto">
            <a:xfrm>
              <a:off x="441" y="451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7" name="Rectangle 2166"/>
            <p:cNvSpPr>
              <a:spLocks noChangeArrowheads="1"/>
            </p:cNvSpPr>
            <p:nvPr/>
          </p:nvSpPr>
          <p:spPr bwMode="auto">
            <a:xfrm>
              <a:off x="842" y="4519"/>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8" name="Rectangle 2167"/>
            <p:cNvSpPr>
              <a:spLocks noChangeArrowheads="1"/>
            </p:cNvSpPr>
            <p:nvPr/>
          </p:nvSpPr>
          <p:spPr bwMode="auto">
            <a:xfrm>
              <a:off x="1244" y="451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29" name="Rectangle 2168"/>
            <p:cNvSpPr>
              <a:spLocks noChangeArrowheads="1"/>
            </p:cNvSpPr>
            <p:nvPr/>
          </p:nvSpPr>
          <p:spPr bwMode="auto">
            <a:xfrm>
              <a:off x="1646" y="451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0" name="Rectangle 2169"/>
            <p:cNvSpPr>
              <a:spLocks noChangeArrowheads="1"/>
            </p:cNvSpPr>
            <p:nvPr/>
          </p:nvSpPr>
          <p:spPr bwMode="auto">
            <a:xfrm>
              <a:off x="2047" y="451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1" name="Rectangle 2170"/>
            <p:cNvSpPr>
              <a:spLocks noChangeArrowheads="1"/>
            </p:cNvSpPr>
            <p:nvPr/>
          </p:nvSpPr>
          <p:spPr bwMode="auto">
            <a:xfrm>
              <a:off x="2449" y="4519"/>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2" name="Rectangle 2171"/>
            <p:cNvSpPr>
              <a:spLocks noChangeArrowheads="1"/>
            </p:cNvSpPr>
            <p:nvPr/>
          </p:nvSpPr>
          <p:spPr bwMode="auto">
            <a:xfrm>
              <a:off x="2852" y="451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3" name="Rectangle 2172"/>
            <p:cNvSpPr>
              <a:spLocks noChangeArrowheads="1"/>
            </p:cNvSpPr>
            <p:nvPr/>
          </p:nvSpPr>
          <p:spPr bwMode="auto">
            <a:xfrm>
              <a:off x="441" y="4905"/>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4" name="Rectangle 2173"/>
            <p:cNvSpPr>
              <a:spLocks noChangeArrowheads="1"/>
            </p:cNvSpPr>
            <p:nvPr/>
          </p:nvSpPr>
          <p:spPr bwMode="auto">
            <a:xfrm>
              <a:off x="842" y="4905"/>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5" name="Rectangle 2174"/>
            <p:cNvSpPr>
              <a:spLocks noChangeArrowheads="1"/>
            </p:cNvSpPr>
            <p:nvPr/>
          </p:nvSpPr>
          <p:spPr bwMode="auto">
            <a:xfrm>
              <a:off x="1244" y="4905"/>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6" name="Rectangle 2175"/>
            <p:cNvSpPr>
              <a:spLocks noChangeArrowheads="1"/>
            </p:cNvSpPr>
            <p:nvPr/>
          </p:nvSpPr>
          <p:spPr bwMode="auto">
            <a:xfrm>
              <a:off x="1646" y="4905"/>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7" name="Rectangle 2176"/>
            <p:cNvSpPr>
              <a:spLocks noChangeArrowheads="1"/>
            </p:cNvSpPr>
            <p:nvPr/>
          </p:nvSpPr>
          <p:spPr bwMode="auto">
            <a:xfrm>
              <a:off x="2047" y="4905"/>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8" name="Rectangle 2177"/>
            <p:cNvSpPr>
              <a:spLocks noChangeArrowheads="1"/>
            </p:cNvSpPr>
            <p:nvPr/>
          </p:nvSpPr>
          <p:spPr bwMode="auto">
            <a:xfrm>
              <a:off x="2449" y="4905"/>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39" name="Rectangle 2178"/>
            <p:cNvSpPr>
              <a:spLocks noChangeArrowheads="1"/>
            </p:cNvSpPr>
            <p:nvPr/>
          </p:nvSpPr>
          <p:spPr bwMode="auto">
            <a:xfrm>
              <a:off x="2852" y="4905"/>
              <a:ext cx="401" cy="385"/>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0" name="Rectangle 2179"/>
            <p:cNvSpPr>
              <a:spLocks noChangeArrowheads="1"/>
            </p:cNvSpPr>
            <p:nvPr/>
          </p:nvSpPr>
          <p:spPr bwMode="auto">
            <a:xfrm>
              <a:off x="441" y="5290"/>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1" name="Rectangle 2180"/>
            <p:cNvSpPr>
              <a:spLocks noChangeArrowheads="1"/>
            </p:cNvSpPr>
            <p:nvPr/>
          </p:nvSpPr>
          <p:spPr bwMode="auto">
            <a:xfrm>
              <a:off x="842" y="529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2" name="Rectangle 2181"/>
            <p:cNvSpPr>
              <a:spLocks noChangeArrowheads="1"/>
            </p:cNvSpPr>
            <p:nvPr/>
          </p:nvSpPr>
          <p:spPr bwMode="auto">
            <a:xfrm>
              <a:off x="1244" y="52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3" name="Rectangle 2182"/>
            <p:cNvSpPr>
              <a:spLocks noChangeArrowheads="1"/>
            </p:cNvSpPr>
            <p:nvPr/>
          </p:nvSpPr>
          <p:spPr bwMode="auto">
            <a:xfrm>
              <a:off x="1646" y="52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4" name="Rectangle 2183"/>
            <p:cNvSpPr>
              <a:spLocks noChangeArrowheads="1"/>
            </p:cNvSpPr>
            <p:nvPr/>
          </p:nvSpPr>
          <p:spPr bwMode="auto">
            <a:xfrm>
              <a:off x="2047" y="5290"/>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5" name="Rectangle 2184"/>
            <p:cNvSpPr>
              <a:spLocks noChangeArrowheads="1"/>
            </p:cNvSpPr>
            <p:nvPr/>
          </p:nvSpPr>
          <p:spPr bwMode="auto">
            <a:xfrm>
              <a:off x="2449" y="5290"/>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6" name="Rectangle 2185"/>
            <p:cNvSpPr>
              <a:spLocks noChangeArrowheads="1"/>
            </p:cNvSpPr>
            <p:nvPr/>
          </p:nvSpPr>
          <p:spPr bwMode="auto">
            <a:xfrm>
              <a:off x="2852" y="5290"/>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7" name="Rectangle 2186"/>
            <p:cNvSpPr>
              <a:spLocks noChangeArrowheads="1"/>
            </p:cNvSpPr>
            <p:nvPr/>
          </p:nvSpPr>
          <p:spPr bwMode="auto">
            <a:xfrm>
              <a:off x="441" y="567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8" name="Rectangle 2187"/>
            <p:cNvSpPr>
              <a:spLocks noChangeArrowheads="1"/>
            </p:cNvSpPr>
            <p:nvPr/>
          </p:nvSpPr>
          <p:spPr bwMode="auto">
            <a:xfrm>
              <a:off x="842" y="567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49" name="Rectangle 2188"/>
            <p:cNvSpPr>
              <a:spLocks noChangeArrowheads="1"/>
            </p:cNvSpPr>
            <p:nvPr/>
          </p:nvSpPr>
          <p:spPr bwMode="auto">
            <a:xfrm>
              <a:off x="1244" y="567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0" name="Rectangle 2189"/>
            <p:cNvSpPr>
              <a:spLocks noChangeArrowheads="1"/>
            </p:cNvSpPr>
            <p:nvPr/>
          </p:nvSpPr>
          <p:spPr bwMode="auto">
            <a:xfrm>
              <a:off x="1646" y="567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1" name="Rectangle 2190"/>
            <p:cNvSpPr>
              <a:spLocks noChangeArrowheads="1"/>
            </p:cNvSpPr>
            <p:nvPr/>
          </p:nvSpPr>
          <p:spPr bwMode="auto">
            <a:xfrm>
              <a:off x="2047" y="5676"/>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2" name="Rectangle 2191"/>
            <p:cNvSpPr>
              <a:spLocks noChangeArrowheads="1"/>
            </p:cNvSpPr>
            <p:nvPr/>
          </p:nvSpPr>
          <p:spPr bwMode="auto">
            <a:xfrm>
              <a:off x="2449" y="567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3" name="Rectangle 2192"/>
            <p:cNvSpPr>
              <a:spLocks noChangeArrowheads="1"/>
            </p:cNvSpPr>
            <p:nvPr/>
          </p:nvSpPr>
          <p:spPr bwMode="auto">
            <a:xfrm>
              <a:off x="2852" y="567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4" name="Rectangle 2193"/>
            <p:cNvSpPr>
              <a:spLocks noChangeArrowheads="1"/>
            </p:cNvSpPr>
            <p:nvPr/>
          </p:nvSpPr>
          <p:spPr bwMode="auto">
            <a:xfrm>
              <a:off x="441" y="606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5" name="Rectangle 2194"/>
            <p:cNvSpPr>
              <a:spLocks noChangeArrowheads="1"/>
            </p:cNvSpPr>
            <p:nvPr/>
          </p:nvSpPr>
          <p:spPr bwMode="auto">
            <a:xfrm>
              <a:off x="842" y="6062"/>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6" name="Rectangle 2195"/>
            <p:cNvSpPr>
              <a:spLocks noChangeArrowheads="1"/>
            </p:cNvSpPr>
            <p:nvPr/>
          </p:nvSpPr>
          <p:spPr bwMode="auto">
            <a:xfrm>
              <a:off x="1244" y="6062"/>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7" name="Rectangle 2196"/>
            <p:cNvSpPr>
              <a:spLocks noChangeArrowheads="1"/>
            </p:cNvSpPr>
            <p:nvPr/>
          </p:nvSpPr>
          <p:spPr bwMode="auto">
            <a:xfrm>
              <a:off x="1646" y="606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8" name="Rectangle 2197"/>
            <p:cNvSpPr>
              <a:spLocks noChangeArrowheads="1"/>
            </p:cNvSpPr>
            <p:nvPr/>
          </p:nvSpPr>
          <p:spPr bwMode="auto">
            <a:xfrm>
              <a:off x="2047" y="6062"/>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59" name="Rectangle 2198"/>
            <p:cNvSpPr>
              <a:spLocks noChangeArrowheads="1"/>
            </p:cNvSpPr>
            <p:nvPr/>
          </p:nvSpPr>
          <p:spPr bwMode="auto">
            <a:xfrm>
              <a:off x="2449" y="606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0" name="Rectangle 2199"/>
            <p:cNvSpPr>
              <a:spLocks noChangeArrowheads="1"/>
            </p:cNvSpPr>
            <p:nvPr/>
          </p:nvSpPr>
          <p:spPr bwMode="auto">
            <a:xfrm>
              <a:off x="2852" y="6062"/>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1" name="Rectangle 2200"/>
            <p:cNvSpPr>
              <a:spLocks noChangeArrowheads="1"/>
            </p:cNvSpPr>
            <p:nvPr/>
          </p:nvSpPr>
          <p:spPr bwMode="auto">
            <a:xfrm>
              <a:off x="441" y="644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2" name="Rectangle 2201"/>
            <p:cNvSpPr>
              <a:spLocks noChangeArrowheads="1"/>
            </p:cNvSpPr>
            <p:nvPr/>
          </p:nvSpPr>
          <p:spPr bwMode="auto">
            <a:xfrm>
              <a:off x="842" y="644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3" name="Rectangle 2202"/>
            <p:cNvSpPr>
              <a:spLocks noChangeArrowheads="1"/>
            </p:cNvSpPr>
            <p:nvPr/>
          </p:nvSpPr>
          <p:spPr bwMode="auto">
            <a:xfrm>
              <a:off x="1244" y="644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4" name="Rectangle 2203"/>
            <p:cNvSpPr>
              <a:spLocks noChangeArrowheads="1"/>
            </p:cNvSpPr>
            <p:nvPr/>
          </p:nvSpPr>
          <p:spPr bwMode="auto">
            <a:xfrm>
              <a:off x="1646" y="644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5" name="Rectangle 2204"/>
            <p:cNvSpPr>
              <a:spLocks noChangeArrowheads="1"/>
            </p:cNvSpPr>
            <p:nvPr/>
          </p:nvSpPr>
          <p:spPr bwMode="auto">
            <a:xfrm>
              <a:off x="2047" y="6446"/>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6" name="Rectangle 2205"/>
            <p:cNvSpPr>
              <a:spLocks noChangeArrowheads="1"/>
            </p:cNvSpPr>
            <p:nvPr/>
          </p:nvSpPr>
          <p:spPr bwMode="auto">
            <a:xfrm>
              <a:off x="2449" y="6446"/>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7" name="Rectangle 2206"/>
            <p:cNvSpPr>
              <a:spLocks noChangeArrowheads="1"/>
            </p:cNvSpPr>
            <p:nvPr/>
          </p:nvSpPr>
          <p:spPr bwMode="auto">
            <a:xfrm>
              <a:off x="2852" y="6446"/>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8" name="Rectangle 2207"/>
            <p:cNvSpPr>
              <a:spLocks noChangeArrowheads="1"/>
            </p:cNvSpPr>
            <p:nvPr/>
          </p:nvSpPr>
          <p:spPr bwMode="auto">
            <a:xfrm>
              <a:off x="842" y="5675"/>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69" name="Text Box 2208"/>
            <p:cNvSpPr txBox="1">
              <a:spLocks noChangeArrowheads="1"/>
            </p:cNvSpPr>
            <p:nvPr/>
          </p:nvSpPr>
          <p:spPr bwMode="auto">
            <a:xfrm>
              <a:off x="842" y="5740"/>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670" name="Text Box 2209"/>
            <p:cNvSpPr txBox="1">
              <a:spLocks noChangeArrowheads="1"/>
            </p:cNvSpPr>
            <p:nvPr/>
          </p:nvSpPr>
          <p:spPr bwMode="auto">
            <a:xfrm>
              <a:off x="2868" y="5331"/>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671" name="Rectangle 2210"/>
            <p:cNvSpPr>
              <a:spLocks noChangeArrowheads="1"/>
            </p:cNvSpPr>
            <p:nvPr/>
          </p:nvSpPr>
          <p:spPr bwMode="auto">
            <a:xfrm>
              <a:off x="1245" y="528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2" name="Rectangle 2211"/>
            <p:cNvSpPr>
              <a:spLocks noChangeArrowheads="1"/>
            </p:cNvSpPr>
            <p:nvPr/>
          </p:nvSpPr>
          <p:spPr bwMode="auto">
            <a:xfrm>
              <a:off x="1646" y="5289"/>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3" name="Rectangle 2212"/>
            <p:cNvSpPr>
              <a:spLocks noChangeArrowheads="1"/>
            </p:cNvSpPr>
            <p:nvPr/>
          </p:nvSpPr>
          <p:spPr bwMode="auto">
            <a:xfrm>
              <a:off x="1245" y="5289"/>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4" name="Rectangle 2213"/>
            <p:cNvSpPr>
              <a:spLocks noChangeArrowheads="1"/>
            </p:cNvSpPr>
            <p:nvPr/>
          </p:nvSpPr>
          <p:spPr bwMode="auto">
            <a:xfrm>
              <a:off x="1646" y="567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5" name="Rectangle 2214"/>
            <p:cNvSpPr>
              <a:spLocks noChangeArrowheads="1"/>
            </p:cNvSpPr>
            <p:nvPr/>
          </p:nvSpPr>
          <p:spPr bwMode="auto">
            <a:xfrm>
              <a:off x="1646" y="6061"/>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6" name="Rectangle 2215"/>
            <p:cNvSpPr>
              <a:spLocks noChangeArrowheads="1"/>
            </p:cNvSpPr>
            <p:nvPr/>
          </p:nvSpPr>
          <p:spPr bwMode="auto">
            <a:xfrm>
              <a:off x="2048" y="6061"/>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7" name="Rectangle 2216"/>
            <p:cNvSpPr>
              <a:spLocks noChangeArrowheads="1"/>
            </p:cNvSpPr>
            <p:nvPr/>
          </p:nvSpPr>
          <p:spPr bwMode="auto">
            <a:xfrm>
              <a:off x="2450" y="6061"/>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8" name="Rectangle 2217"/>
            <p:cNvSpPr>
              <a:spLocks noChangeArrowheads="1"/>
            </p:cNvSpPr>
            <p:nvPr/>
          </p:nvSpPr>
          <p:spPr bwMode="auto">
            <a:xfrm>
              <a:off x="2450" y="5675"/>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679" name="Line 2218"/>
            <p:cNvSpPr>
              <a:spLocks noChangeShapeType="1"/>
            </p:cNvSpPr>
            <p:nvPr/>
          </p:nvSpPr>
          <p:spPr bwMode="auto">
            <a:xfrm>
              <a:off x="622" y="54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0" name="Line 2219"/>
            <p:cNvSpPr>
              <a:spLocks noChangeShapeType="1"/>
            </p:cNvSpPr>
            <p:nvPr/>
          </p:nvSpPr>
          <p:spPr bwMode="auto">
            <a:xfrm flipV="1">
              <a:off x="622" y="592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1" name="Line 2220"/>
            <p:cNvSpPr>
              <a:spLocks noChangeShapeType="1"/>
            </p:cNvSpPr>
            <p:nvPr/>
          </p:nvSpPr>
          <p:spPr bwMode="auto">
            <a:xfrm flipH="1" flipV="1">
              <a:off x="1053" y="592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2" name="Line 2221"/>
            <p:cNvSpPr>
              <a:spLocks noChangeShapeType="1"/>
            </p:cNvSpPr>
            <p:nvPr/>
          </p:nvSpPr>
          <p:spPr bwMode="auto">
            <a:xfrm>
              <a:off x="621" y="588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3" name="Line 2222"/>
            <p:cNvSpPr>
              <a:spLocks noChangeShapeType="1"/>
            </p:cNvSpPr>
            <p:nvPr/>
          </p:nvSpPr>
          <p:spPr bwMode="auto">
            <a:xfrm flipH="1">
              <a:off x="1053" y="588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4" name="Line 2223"/>
            <p:cNvSpPr>
              <a:spLocks noChangeShapeType="1"/>
            </p:cNvSpPr>
            <p:nvPr/>
          </p:nvSpPr>
          <p:spPr bwMode="auto">
            <a:xfrm rot="5400000">
              <a:off x="848" y="5654"/>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5" name="Line 2224"/>
            <p:cNvSpPr>
              <a:spLocks noChangeShapeType="1"/>
            </p:cNvSpPr>
            <p:nvPr/>
          </p:nvSpPr>
          <p:spPr bwMode="auto">
            <a:xfrm rot="-5400000">
              <a:off x="848" y="610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86" name="Text Box 2225"/>
            <p:cNvSpPr txBox="1">
              <a:spLocks noChangeArrowheads="1"/>
            </p:cNvSpPr>
            <p:nvPr/>
          </p:nvSpPr>
          <p:spPr bwMode="auto">
            <a:xfrm>
              <a:off x="804"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687" name="Text Box 2226"/>
            <p:cNvSpPr txBox="1">
              <a:spLocks noChangeArrowheads="1"/>
            </p:cNvSpPr>
            <p:nvPr/>
          </p:nvSpPr>
          <p:spPr bwMode="auto">
            <a:xfrm>
              <a:off x="804" y="526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88" name="Text Box 2227"/>
            <p:cNvSpPr txBox="1">
              <a:spLocks noChangeArrowheads="1"/>
            </p:cNvSpPr>
            <p:nvPr/>
          </p:nvSpPr>
          <p:spPr bwMode="auto">
            <a:xfrm>
              <a:off x="418" y="52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89" name="Text Box 2228"/>
            <p:cNvSpPr txBox="1">
              <a:spLocks noChangeArrowheads="1"/>
            </p:cNvSpPr>
            <p:nvPr/>
          </p:nvSpPr>
          <p:spPr bwMode="auto">
            <a:xfrm>
              <a:off x="418" y="564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90" name="Text Box 2229"/>
            <p:cNvSpPr txBox="1">
              <a:spLocks noChangeArrowheads="1"/>
            </p:cNvSpPr>
            <p:nvPr/>
          </p:nvSpPr>
          <p:spPr bwMode="auto">
            <a:xfrm>
              <a:off x="418" y="603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91" name="Text Box 2230"/>
            <p:cNvSpPr txBox="1">
              <a:spLocks noChangeArrowheads="1"/>
            </p:cNvSpPr>
            <p:nvPr/>
          </p:nvSpPr>
          <p:spPr bwMode="auto">
            <a:xfrm>
              <a:off x="804" y="603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92" name="Text Box 2231"/>
            <p:cNvSpPr txBox="1">
              <a:spLocks noChangeArrowheads="1"/>
            </p:cNvSpPr>
            <p:nvPr/>
          </p:nvSpPr>
          <p:spPr bwMode="auto">
            <a:xfrm>
              <a:off x="1212" y="603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693" name="Text Box 2232"/>
            <p:cNvSpPr txBox="1">
              <a:spLocks noChangeArrowheads="1"/>
            </p:cNvSpPr>
            <p:nvPr/>
          </p:nvSpPr>
          <p:spPr bwMode="auto">
            <a:xfrm>
              <a:off x="1211" y="563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694" name="Line 2233"/>
            <p:cNvSpPr>
              <a:spLocks noChangeShapeType="1"/>
            </p:cNvSpPr>
            <p:nvPr/>
          </p:nvSpPr>
          <p:spPr bwMode="auto">
            <a:xfrm flipV="1">
              <a:off x="1030" y="629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5" name="Line 2234"/>
            <p:cNvSpPr>
              <a:spLocks noChangeShapeType="1"/>
            </p:cNvSpPr>
            <p:nvPr/>
          </p:nvSpPr>
          <p:spPr bwMode="auto">
            <a:xfrm flipH="1" flipV="1">
              <a:off x="1461" y="628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6" name="Line 2235"/>
            <p:cNvSpPr>
              <a:spLocks noChangeShapeType="1"/>
            </p:cNvSpPr>
            <p:nvPr/>
          </p:nvSpPr>
          <p:spPr bwMode="auto">
            <a:xfrm rot="-5400000">
              <a:off x="1256" y="647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697" name="Text Box 2236"/>
            <p:cNvSpPr txBox="1">
              <a:spLocks noChangeArrowheads="1"/>
            </p:cNvSpPr>
            <p:nvPr/>
          </p:nvSpPr>
          <p:spPr bwMode="auto">
            <a:xfrm>
              <a:off x="826" y="64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698" name="Text Box 2237"/>
            <p:cNvSpPr txBox="1">
              <a:spLocks noChangeArrowheads="1"/>
            </p:cNvSpPr>
            <p:nvPr/>
          </p:nvSpPr>
          <p:spPr bwMode="auto">
            <a:xfrm>
              <a:off x="1234" y="642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699" name="Text Box 2238"/>
            <p:cNvSpPr txBox="1">
              <a:spLocks noChangeArrowheads="1"/>
            </p:cNvSpPr>
            <p:nvPr/>
          </p:nvSpPr>
          <p:spPr bwMode="auto">
            <a:xfrm>
              <a:off x="1642" y="64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700" name="Line 2239"/>
            <p:cNvSpPr>
              <a:spLocks noChangeShapeType="1"/>
            </p:cNvSpPr>
            <p:nvPr/>
          </p:nvSpPr>
          <p:spPr bwMode="auto">
            <a:xfrm flipH="1">
              <a:off x="1870" y="662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01" name="Text Box 2240"/>
            <p:cNvSpPr txBox="1">
              <a:spLocks noChangeArrowheads="1"/>
            </p:cNvSpPr>
            <p:nvPr/>
          </p:nvSpPr>
          <p:spPr bwMode="auto">
            <a:xfrm>
              <a:off x="2028" y="64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02" name="Line 2241"/>
            <p:cNvSpPr>
              <a:spLocks noChangeShapeType="1"/>
            </p:cNvSpPr>
            <p:nvPr/>
          </p:nvSpPr>
          <p:spPr bwMode="auto">
            <a:xfrm flipH="1">
              <a:off x="2278" y="662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03" name="Text Box 2242"/>
            <p:cNvSpPr txBox="1">
              <a:spLocks noChangeArrowheads="1"/>
            </p:cNvSpPr>
            <p:nvPr/>
          </p:nvSpPr>
          <p:spPr bwMode="auto">
            <a:xfrm>
              <a:off x="2436" y="642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04" name="Line 2243"/>
            <p:cNvSpPr>
              <a:spLocks noChangeShapeType="1"/>
            </p:cNvSpPr>
            <p:nvPr/>
          </p:nvSpPr>
          <p:spPr bwMode="auto">
            <a:xfrm>
              <a:off x="606" y="508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05" name="Line 2244"/>
            <p:cNvSpPr>
              <a:spLocks noChangeShapeType="1"/>
            </p:cNvSpPr>
            <p:nvPr/>
          </p:nvSpPr>
          <p:spPr bwMode="auto">
            <a:xfrm flipH="1">
              <a:off x="1037" y="508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06" name="Line 2245"/>
            <p:cNvSpPr>
              <a:spLocks noChangeShapeType="1"/>
            </p:cNvSpPr>
            <p:nvPr/>
          </p:nvSpPr>
          <p:spPr bwMode="auto">
            <a:xfrm rot="5400000">
              <a:off x="832" y="523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07" name="Text Box 2246"/>
            <p:cNvSpPr txBox="1">
              <a:spLocks noChangeArrowheads="1"/>
            </p:cNvSpPr>
            <p:nvPr/>
          </p:nvSpPr>
          <p:spPr bwMode="auto">
            <a:xfrm>
              <a:off x="425" y="489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8</a:t>
              </a:r>
            </a:p>
          </p:txBody>
        </p:sp>
        <p:sp>
          <p:nvSpPr>
            <p:cNvPr id="708" name="Text Box 2247"/>
            <p:cNvSpPr txBox="1">
              <a:spLocks noChangeArrowheads="1"/>
            </p:cNvSpPr>
            <p:nvPr/>
          </p:nvSpPr>
          <p:spPr bwMode="auto">
            <a:xfrm>
              <a:off x="833" y="48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09" name="Text Box 2248"/>
            <p:cNvSpPr txBox="1">
              <a:spLocks noChangeArrowheads="1"/>
            </p:cNvSpPr>
            <p:nvPr/>
          </p:nvSpPr>
          <p:spPr bwMode="auto">
            <a:xfrm>
              <a:off x="1219" y="487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10" name="Line 2249"/>
            <p:cNvSpPr>
              <a:spLocks noChangeShapeType="1"/>
            </p:cNvSpPr>
            <p:nvPr/>
          </p:nvSpPr>
          <p:spPr bwMode="auto">
            <a:xfrm flipH="1">
              <a:off x="1473" y="46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11" name="Line 2250"/>
            <p:cNvSpPr>
              <a:spLocks noChangeShapeType="1"/>
            </p:cNvSpPr>
            <p:nvPr/>
          </p:nvSpPr>
          <p:spPr bwMode="auto">
            <a:xfrm flipH="1">
              <a:off x="1473" y="508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12" name="Text Box 2251"/>
            <p:cNvSpPr txBox="1">
              <a:spLocks noChangeArrowheads="1"/>
            </p:cNvSpPr>
            <p:nvPr/>
          </p:nvSpPr>
          <p:spPr bwMode="auto">
            <a:xfrm>
              <a:off x="1633" y="487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13" name="Text Box 2252"/>
            <p:cNvSpPr txBox="1">
              <a:spLocks noChangeArrowheads="1"/>
            </p:cNvSpPr>
            <p:nvPr/>
          </p:nvSpPr>
          <p:spPr bwMode="auto">
            <a:xfrm>
              <a:off x="1632" y="4491"/>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14" name="Line 2253"/>
            <p:cNvSpPr>
              <a:spLocks noChangeShapeType="1"/>
            </p:cNvSpPr>
            <p:nvPr/>
          </p:nvSpPr>
          <p:spPr bwMode="auto">
            <a:xfrm flipH="1">
              <a:off x="1882" y="469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15" name="Line 2254"/>
            <p:cNvSpPr>
              <a:spLocks noChangeShapeType="1"/>
            </p:cNvSpPr>
            <p:nvPr/>
          </p:nvSpPr>
          <p:spPr bwMode="auto">
            <a:xfrm flipH="1" flipV="1">
              <a:off x="1882" y="512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16" name="Line 2255"/>
            <p:cNvSpPr>
              <a:spLocks noChangeShapeType="1"/>
            </p:cNvSpPr>
            <p:nvPr/>
          </p:nvSpPr>
          <p:spPr bwMode="auto">
            <a:xfrm flipH="1">
              <a:off x="1882" y="5080"/>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17" name="Text Box 2256"/>
            <p:cNvSpPr txBox="1">
              <a:spLocks noChangeArrowheads="1"/>
            </p:cNvSpPr>
            <p:nvPr/>
          </p:nvSpPr>
          <p:spPr bwMode="auto">
            <a:xfrm>
              <a:off x="2018" y="487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18" name="Text Box 2257"/>
            <p:cNvSpPr txBox="1">
              <a:spLocks noChangeArrowheads="1"/>
            </p:cNvSpPr>
            <p:nvPr/>
          </p:nvSpPr>
          <p:spPr bwMode="auto">
            <a:xfrm>
              <a:off x="2018" y="528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19" name="Text Box 2258"/>
            <p:cNvSpPr txBox="1">
              <a:spLocks noChangeArrowheads="1"/>
            </p:cNvSpPr>
            <p:nvPr/>
          </p:nvSpPr>
          <p:spPr bwMode="auto">
            <a:xfrm>
              <a:off x="2018" y="450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20" name="Line 2264"/>
            <p:cNvSpPr>
              <a:spLocks noChangeShapeType="1"/>
            </p:cNvSpPr>
            <p:nvPr/>
          </p:nvSpPr>
          <p:spPr bwMode="auto">
            <a:xfrm flipH="1" flipV="1">
              <a:off x="2290" y="5131"/>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21" name="Line 2265"/>
            <p:cNvSpPr>
              <a:spLocks noChangeShapeType="1"/>
            </p:cNvSpPr>
            <p:nvPr/>
          </p:nvSpPr>
          <p:spPr bwMode="auto">
            <a:xfrm flipH="1">
              <a:off x="2268" y="5086"/>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22" name="Text Box 2267"/>
            <p:cNvSpPr txBox="1">
              <a:spLocks noChangeArrowheads="1"/>
            </p:cNvSpPr>
            <p:nvPr/>
          </p:nvSpPr>
          <p:spPr bwMode="auto">
            <a:xfrm>
              <a:off x="2426" y="449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23" name="Text Box 2268"/>
            <p:cNvSpPr txBox="1">
              <a:spLocks noChangeArrowheads="1"/>
            </p:cNvSpPr>
            <p:nvPr/>
          </p:nvSpPr>
          <p:spPr bwMode="auto">
            <a:xfrm>
              <a:off x="2404" y="490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24" name="Line 2269"/>
            <p:cNvSpPr>
              <a:spLocks noChangeShapeType="1"/>
            </p:cNvSpPr>
            <p:nvPr/>
          </p:nvSpPr>
          <p:spPr bwMode="auto">
            <a:xfrm flipH="1">
              <a:off x="2313" y="470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25" name="Text Box 2270"/>
            <p:cNvSpPr txBox="1">
              <a:spLocks noChangeArrowheads="1"/>
            </p:cNvSpPr>
            <p:nvPr/>
          </p:nvSpPr>
          <p:spPr bwMode="auto">
            <a:xfrm>
              <a:off x="2426" y="526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grpSp>
      <p:grpSp>
        <p:nvGrpSpPr>
          <p:cNvPr id="726" name="Group 2379"/>
          <p:cNvGrpSpPr>
            <a:grpSpLocks/>
          </p:cNvGrpSpPr>
          <p:nvPr/>
        </p:nvGrpSpPr>
        <p:grpSpPr bwMode="auto">
          <a:xfrm>
            <a:off x="144587" y="591021"/>
            <a:ext cx="4500563" cy="3716338"/>
            <a:chOff x="418" y="4650"/>
            <a:chExt cx="2835" cy="2341"/>
          </a:xfrm>
        </p:grpSpPr>
        <p:sp>
          <p:nvSpPr>
            <p:cNvPr id="727" name="Rectangle 2272"/>
            <p:cNvSpPr>
              <a:spLocks noChangeArrowheads="1"/>
            </p:cNvSpPr>
            <p:nvPr/>
          </p:nvSpPr>
          <p:spPr bwMode="auto">
            <a:xfrm>
              <a:off x="441" y="467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8" name="Rectangle 2273"/>
            <p:cNvSpPr>
              <a:spLocks noChangeArrowheads="1"/>
            </p:cNvSpPr>
            <p:nvPr/>
          </p:nvSpPr>
          <p:spPr bwMode="auto">
            <a:xfrm>
              <a:off x="842" y="4678"/>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29" name="Rectangle 2274"/>
            <p:cNvSpPr>
              <a:spLocks noChangeArrowheads="1"/>
            </p:cNvSpPr>
            <p:nvPr/>
          </p:nvSpPr>
          <p:spPr bwMode="auto">
            <a:xfrm>
              <a:off x="1244" y="467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0" name="Rectangle 2275"/>
            <p:cNvSpPr>
              <a:spLocks noChangeArrowheads="1"/>
            </p:cNvSpPr>
            <p:nvPr/>
          </p:nvSpPr>
          <p:spPr bwMode="auto">
            <a:xfrm>
              <a:off x="1646" y="467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1" name="Rectangle 2276"/>
            <p:cNvSpPr>
              <a:spLocks noChangeArrowheads="1"/>
            </p:cNvSpPr>
            <p:nvPr/>
          </p:nvSpPr>
          <p:spPr bwMode="auto">
            <a:xfrm>
              <a:off x="2047" y="4678"/>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2" name="Rectangle 2277"/>
            <p:cNvSpPr>
              <a:spLocks noChangeArrowheads="1"/>
            </p:cNvSpPr>
            <p:nvPr/>
          </p:nvSpPr>
          <p:spPr bwMode="auto">
            <a:xfrm>
              <a:off x="2449" y="467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3" name="Rectangle 2278"/>
            <p:cNvSpPr>
              <a:spLocks noChangeArrowheads="1"/>
            </p:cNvSpPr>
            <p:nvPr/>
          </p:nvSpPr>
          <p:spPr bwMode="auto">
            <a:xfrm>
              <a:off x="2852" y="4678"/>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4" name="Rectangle 2279"/>
            <p:cNvSpPr>
              <a:spLocks noChangeArrowheads="1"/>
            </p:cNvSpPr>
            <p:nvPr/>
          </p:nvSpPr>
          <p:spPr bwMode="auto">
            <a:xfrm>
              <a:off x="441" y="5064"/>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5" name="Rectangle 2280"/>
            <p:cNvSpPr>
              <a:spLocks noChangeArrowheads="1"/>
            </p:cNvSpPr>
            <p:nvPr/>
          </p:nvSpPr>
          <p:spPr bwMode="auto">
            <a:xfrm>
              <a:off x="842" y="5064"/>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6" name="Rectangle 2281"/>
            <p:cNvSpPr>
              <a:spLocks noChangeArrowheads="1"/>
            </p:cNvSpPr>
            <p:nvPr/>
          </p:nvSpPr>
          <p:spPr bwMode="auto">
            <a:xfrm>
              <a:off x="1244" y="5064"/>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7" name="Rectangle 2282"/>
            <p:cNvSpPr>
              <a:spLocks noChangeArrowheads="1"/>
            </p:cNvSpPr>
            <p:nvPr/>
          </p:nvSpPr>
          <p:spPr bwMode="auto">
            <a:xfrm>
              <a:off x="1646" y="5064"/>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8" name="Rectangle 2283"/>
            <p:cNvSpPr>
              <a:spLocks noChangeArrowheads="1"/>
            </p:cNvSpPr>
            <p:nvPr/>
          </p:nvSpPr>
          <p:spPr bwMode="auto">
            <a:xfrm>
              <a:off x="2047" y="5064"/>
              <a:ext cx="400"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39" name="Rectangle 2284"/>
            <p:cNvSpPr>
              <a:spLocks noChangeArrowheads="1"/>
            </p:cNvSpPr>
            <p:nvPr/>
          </p:nvSpPr>
          <p:spPr bwMode="auto">
            <a:xfrm>
              <a:off x="2449" y="5064"/>
              <a:ext cx="401" cy="385"/>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0" name="Rectangle 2285"/>
            <p:cNvSpPr>
              <a:spLocks noChangeArrowheads="1"/>
            </p:cNvSpPr>
            <p:nvPr/>
          </p:nvSpPr>
          <p:spPr bwMode="auto">
            <a:xfrm>
              <a:off x="2852" y="5064"/>
              <a:ext cx="401" cy="385"/>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1" name="Rectangle 2286"/>
            <p:cNvSpPr>
              <a:spLocks noChangeArrowheads="1"/>
            </p:cNvSpPr>
            <p:nvPr/>
          </p:nvSpPr>
          <p:spPr bwMode="auto">
            <a:xfrm>
              <a:off x="441" y="544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2" name="Rectangle 2287"/>
            <p:cNvSpPr>
              <a:spLocks noChangeArrowheads="1"/>
            </p:cNvSpPr>
            <p:nvPr/>
          </p:nvSpPr>
          <p:spPr bwMode="auto">
            <a:xfrm>
              <a:off x="842" y="544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3" name="Rectangle 2288"/>
            <p:cNvSpPr>
              <a:spLocks noChangeArrowheads="1"/>
            </p:cNvSpPr>
            <p:nvPr/>
          </p:nvSpPr>
          <p:spPr bwMode="auto">
            <a:xfrm>
              <a:off x="1244" y="544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4" name="Rectangle 2289"/>
            <p:cNvSpPr>
              <a:spLocks noChangeArrowheads="1"/>
            </p:cNvSpPr>
            <p:nvPr/>
          </p:nvSpPr>
          <p:spPr bwMode="auto">
            <a:xfrm>
              <a:off x="1646" y="5449"/>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5" name="Rectangle 2290"/>
            <p:cNvSpPr>
              <a:spLocks noChangeArrowheads="1"/>
            </p:cNvSpPr>
            <p:nvPr/>
          </p:nvSpPr>
          <p:spPr bwMode="auto">
            <a:xfrm>
              <a:off x="2047" y="5449"/>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6" name="Rectangle 2291"/>
            <p:cNvSpPr>
              <a:spLocks noChangeArrowheads="1"/>
            </p:cNvSpPr>
            <p:nvPr/>
          </p:nvSpPr>
          <p:spPr bwMode="auto">
            <a:xfrm>
              <a:off x="2449" y="5449"/>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7" name="Rectangle 2292"/>
            <p:cNvSpPr>
              <a:spLocks noChangeArrowheads="1"/>
            </p:cNvSpPr>
            <p:nvPr/>
          </p:nvSpPr>
          <p:spPr bwMode="auto">
            <a:xfrm>
              <a:off x="2852" y="5449"/>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8" name="Rectangle 2293"/>
            <p:cNvSpPr>
              <a:spLocks noChangeArrowheads="1"/>
            </p:cNvSpPr>
            <p:nvPr/>
          </p:nvSpPr>
          <p:spPr bwMode="auto">
            <a:xfrm>
              <a:off x="441" y="58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49" name="Rectangle 2294"/>
            <p:cNvSpPr>
              <a:spLocks noChangeArrowheads="1"/>
            </p:cNvSpPr>
            <p:nvPr/>
          </p:nvSpPr>
          <p:spPr bwMode="auto">
            <a:xfrm>
              <a:off x="842" y="58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0" name="Rectangle 2295"/>
            <p:cNvSpPr>
              <a:spLocks noChangeArrowheads="1"/>
            </p:cNvSpPr>
            <p:nvPr/>
          </p:nvSpPr>
          <p:spPr bwMode="auto">
            <a:xfrm>
              <a:off x="1244" y="583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1" name="Rectangle 2296"/>
            <p:cNvSpPr>
              <a:spLocks noChangeArrowheads="1"/>
            </p:cNvSpPr>
            <p:nvPr/>
          </p:nvSpPr>
          <p:spPr bwMode="auto">
            <a:xfrm>
              <a:off x="1646" y="58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2" name="Rectangle 2297"/>
            <p:cNvSpPr>
              <a:spLocks noChangeArrowheads="1"/>
            </p:cNvSpPr>
            <p:nvPr/>
          </p:nvSpPr>
          <p:spPr bwMode="auto">
            <a:xfrm>
              <a:off x="2047" y="5835"/>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3" name="Rectangle 2298"/>
            <p:cNvSpPr>
              <a:spLocks noChangeArrowheads="1"/>
            </p:cNvSpPr>
            <p:nvPr/>
          </p:nvSpPr>
          <p:spPr bwMode="auto">
            <a:xfrm>
              <a:off x="2449" y="583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4" name="Rectangle 2299"/>
            <p:cNvSpPr>
              <a:spLocks noChangeArrowheads="1"/>
            </p:cNvSpPr>
            <p:nvPr/>
          </p:nvSpPr>
          <p:spPr bwMode="auto">
            <a:xfrm>
              <a:off x="2852" y="5835"/>
              <a:ext cx="401" cy="386"/>
            </a:xfrm>
            <a:prstGeom prst="rect">
              <a:avLst/>
            </a:prstGeom>
            <a:solidFill>
              <a:srgbClr val="339966"/>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5" name="Rectangle 2300"/>
            <p:cNvSpPr>
              <a:spLocks noChangeArrowheads="1"/>
            </p:cNvSpPr>
            <p:nvPr/>
          </p:nvSpPr>
          <p:spPr bwMode="auto">
            <a:xfrm>
              <a:off x="441" y="62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6" name="Rectangle 2301"/>
            <p:cNvSpPr>
              <a:spLocks noChangeArrowheads="1"/>
            </p:cNvSpPr>
            <p:nvPr/>
          </p:nvSpPr>
          <p:spPr bwMode="auto">
            <a:xfrm>
              <a:off x="842" y="6221"/>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7" name="Rectangle 2302"/>
            <p:cNvSpPr>
              <a:spLocks noChangeArrowheads="1"/>
            </p:cNvSpPr>
            <p:nvPr/>
          </p:nvSpPr>
          <p:spPr bwMode="auto">
            <a:xfrm>
              <a:off x="1244" y="6221"/>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8" name="Rectangle 2303"/>
            <p:cNvSpPr>
              <a:spLocks noChangeArrowheads="1"/>
            </p:cNvSpPr>
            <p:nvPr/>
          </p:nvSpPr>
          <p:spPr bwMode="auto">
            <a:xfrm>
              <a:off x="1646" y="62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59" name="Rectangle 2304"/>
            <p:cNvSpPr>
              <a:spLocks noChangeArrowheads="1"/>
            </p:cNvSpPr>
            <p:nvPr/>
          </p:nvSpPr>
          <p:spPr bwMode="auto">
            <a:xfrm>
              <a:off x="2047" y="6221"/>
              <a:ext cx="400"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0" name="Rectangle 2305"/>
            <p:cNvSpPr>
              <a:spLocks noChangeArrowheads="1"/>
            </p:cNvSpPr>
            <p:nvPr/>
          </p:nvSpPr>
          <p:spPr bwMode="auto">
            <a:xfrm>
              <a:off x="2449" y="62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1" name="Rectangle 2306"/>
            <p:cNvSpPr>
              <a:spLocks noChangeArrowheads="1"/>
            </p:cNvSpPr>
            <p:nvPr/>
          </p:nvSpPr>
          <p:spPr bwMode="auto">
            <a:xfrm>
              <a:off x="2852" y="6221"/>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2" name="Rectangle 2307"/>
            <p:cNvSpPr>
              <a:spLocks noChangeArrowheads="1"/>
            </p:cNvSpPr>
            <p:nvPr/>
          </p:nvSpPr>
          <p:spPr bwMode="auto">
            <a:xfrm>
              <a:off x="441" y="66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3" name="Rectangle 2308"/>
            <p:cNvSpPr>
              <a:spLocks noChangeArrowheads="1"/>
            </p:cNvSpPr>
            <p:nvPr/>
          </p:nvSpPr>
          <p:spPr bwMode="auto">
            <a:xfrm>
              <a:off x="842" y="660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4" name="Rectangle 2309"/>
            <p:cNvSpPr>
              <a:spLocks noChangeArrowheads="1"/>
            </p:cNvSpPr>
            <p:nvPr/>
          </p:nvSpPr>
          <p:spPr bwMode="auto">
            <a:xfrm>
              <a:off x="1244" y="660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5" name="Rectangle 2310"/>
            <p:cNvSpPr>
              <a:spLocks noChangeArrowheads="1"/>
            </p:cNvSpPr>
            <p:nvPr/>
          </p:nvSpPr>
          <p:spPr bwMode="auto">
            <a:xfrm>
              <a:off x="1646" y="660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6" name="Rectangle 2311"/>
            <p:cNvSpPr>
              <a:spLocks noChangeArrowheads="1"/>
            </p:cNvSpPr>
            <p:nvPr/>
          </p:nvSpPr>
          <p:spPr bwMode="auto">
            <a:xfrm>
              <a:off x="2047" y="6605"/>
              <a:ext cx="400"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7" name="Rectangle 2312"/>
            <p:cNvSpPr>
              <a:spLocks noChangeArrowheads="1"/>
            </p:cNvSpPr>
            <p:nvPr/>
          </p:nvSpPr>
          <p:spPr bwMode="auto">
            <a:xfrm>
              <a:off x="2449" y="6605"/>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8" name="Rectangle 2313"/>
            <p:cNvSpPr>
              <a:spLocks noChangeArrowheads="1"/>
            </p:cNvSpPr>
            <p:nvPr/>
          </p:nvSpPr>
          <p:spPr bwMode="auto">
            <a:xfrm>
              <a:off x="2852" y="6605"/>
              <a:ext cx="401" cy="386"/>
            </a:xfrm>
            <a:prstGeom prst="rect">
              <a:avLst/>
            </a:prstGeom>
            <a:solidFill>
              <a:srgbClr val="CCFFCC"/>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69" name="Rectangle 2314"/>
            <p:cNvSpPr>
              <a:spLocks noChangeArrowheads="1"/>
            </p:cNvSpPr>
            <p:nvPr/>
          </p:nvSpPr>
          <p:spPr bwMode="auto">
            <a:xfrm>
              <a:off x="842" y="5834"/>
              <a:ext cx="400" cy="386"/>
            </a:xfrm>
            <a:prstGeom prst="rect">
              <a:avLst/>
            </a:prstGeom>
            <a:solidFill>
              <a:srgbClr val="FF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0" name="Text Box 2315"/>
            <p:cNvSpPr txBox="1">
              <a:spLocks noChangeArrowheads="1"/>
            </p:cNvSpPr>
            <p:nvPr/>
          </p:nvSpPr>
          <p:spPr bwMode="auto">
            <a:xfrm>
              <a:off x="842" y="5899"/>
              <a:ext cx="369" cy="233"/>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Start</a:t>
              </a:r>
            </a:p>
          </p:txBody>
        </p:sp>
        <p:sp>
          <p:nvSpPr>
            <p:cNvPr id="771" name="Text Box 2316"/>
            <p:cNvSpPr txBox="1">
              <a:spLocks noChangeArrowheads="1"/>
            </p:cNvSpPr>
            <p:nvPr/>
          </p:nvSpPr>
          <p:spPr bwMode="auto">
            <a:xfrm>
              <a:off x="2868" y="5490"/>
              <a:ext cx="339"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End</a:t>
              </a:r>
            </a:p>
          </p:txBody>
        </p:sp>
        <p:sp>
          <p:nvSpPr>
            <p:cNvPr id="772" name="Rectangle 2317"/>
            <p:cNvSpPr>
              <a:spLocks noChangeArrowheads="1"/>
            </p:cNvSpPr>
            <p:nvPr/>
          </p:nvSpPr>
          <p:spPr bwMode="auto">
            <a:xfrm>
              <a:off x="1245" y="5448"/>
              <a:ext cx="401" cy="386"/>
            </a:xfrm>
            <a:prstGeom prst="rect">
              <a:avLst/>
            </a:prstGeom>
            <a:solidFill>
              <a:srgbClr val="00FF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3" name="Rectangle 2318"/>
            <p:cNvSpPr>
              <a:spLocks noChangeArrowheads="1"/>
            </p:cNvSpPr>
            <p:nvPr/>
          </p:nvSpPr>
          <p:spPr bwMode="auto">
            <a:xfrm>
              <a:off x="1646" y="5448"/>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4" name="Rectangle 2319"/>
            <p:cNvSpPr>
              <a:spLocks noChangeArrowheads="1"/>
            </p:cNvSpPr>
            <p:nvPr/>
          </p:nvSpPr>
          <p:spPr bwMode="auto">
            <a:xfrm>
              <a:off x="1245" y="5448"/>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5" name="Rectangle 2320"/>
            <p:cNvSpPr>
              <a:spLocks noChangeArrowheads="1"/>
            </p:cNvSpPr>
            <p:nvPr/>
          </p:nvSpPr>
          <p:spPr bwMode="auto">
            <a:xfrm>
              <a:off x="1646" y="58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6" name="Rectangle 2321"/>
            <p:cNvSpPr>
              <a:spLocks noChangeArrowheads="1"/>
            </p:cNvSpPr>
            <p:nvPr/>
          </p:nvSpPr>
          <p:spPr bwMode="auto">
            <a:xfrm>
              <a:off x="1646" y="6220"/>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7" name="Rectangle 2322"/>
            <p:cNvSpPr>
              <a:spLocks noChangeArrowheads="1"/>
            </p:cNvSpPr>
            <p:nvPr/>
          </p:nvSpPr>
          <p:spPr bwMode="auto">
            <a:xfrm>
              <a:off x="2048" y="6220"/>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8" name="Rectangle 2323"/>
            <p:cNvSpPr>
              <a:spLocks noChangeArrowheads="1"/>
            </p:cNvSpPr>
            <p:nvPr/>
          </p:nvSpPr>
          <p:spPr bwMode="auto">
            <a:xfrm>
              <a:off x="2450" y="6220"/>
              <a:ext cx="401" cy="385"/>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79" name="Rectangle 2324"/>
            <p:cNvSpPr>
              <a:spLocks noChangeArrowheads="1"/>
            </p:cNvSpPr>
            <p:nvPr/>
          </p:nvSpPr>
          <p:spPr bwMode="auto">
            <a:xfrm>
              <a:off x="2450" y="5834"/>
              <a:ext cx="401" cy="386"/>
            </a:xfrm>
            <a:prstGeom prst="rect">
              <a:avLst/>
            </a:prstGeom>
            <a:solidFill>
              <a:srgbClr val="000000"/>
            </a:solidFill>
            <a:ln w="15875">
              <a:solidFill>
                <a:srgbClr val="808080"/>
              </a:solidFill>
              <a:miter lim="800000"/>
              <a:headEnd/>
              <a:tailEnd/>
            </a:ln>
            <a:scene3d>
              <a:camera prst="orthographicFront"/>
              <a:lightRig rig="threePt" dir="t"/>
            </a:scene3d>
            <a:sp3d>
              <a:bevelT/>
            </a:sp3d>
          </p:spPr>
          <p:txBody>
            <a:bodyPr wrap="none" anchor="ctr"/>
            <a:lstStyle/>
            <a:p>
              <a:endParaRPr lang="en-US">
                <a:solidFill>
                  <a:schemeClr val="tx1">
                    <a:lumMod val="95000"/>
                    <a:lumOff val="5000"/>
                  </a:schemeClr>
                </a:solidFill>
              </a:endParaRPr>
            </a:p>
          </p:txBody>
        </p:sp>
        <p:sp>
          <p:nvSpPr>
            <p:cNvPr id="780" name="Line 2325"/>
            <p:cNvSpPr>
              <a:spLocks noChangeShapeType="1"/>
            </p:cNvSpPr>
            <p:nvPr/>
          </p:nvSpPr>
          <p:spPr bwMode="auto">
            <a:xfrm>
              <a:off x="622" y="565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1" name="Line 2326"/>
            <p:cNvSpPr>
              <a:spLocks noChangeShapeType="1"/>
            </p:cNvSpPr>
            <p:nvPr/>
          </p:nvSpPr>
          <p:spPr bwMode="auto">
            <a:xfrm flipV="1">
              <a:off x="622" y="6085"/>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2" name="Line 2327"/>
            <p:cNvSpPr>
              <a:spLocks noChangeShapeType="1"/>
            </p:cNvSpPr>
            <p:nvPr/>
          </p:nvSpPr>
          <p:spPr bwMode="auto">
            <a:xfrm flipH="1" flipV="1">
              <a:off x="1053" y="608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3" name="Line 2328"/>
            <p:cNvSpPr>
              <a:spLocks noChangeShapeType="1"/>
            </p:cNvSpPr>
            <p:nvPr/>
          </p:nvSpPr>
          <p:spPr bwMode="auto">
            <a:xfrm>
              <a:off x="621" y="603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4" name="Line 2329"/>
            <p:cNvSpPr>
              <a:spLocks noChangeShapeType="1"/>
            </p:cNvSpPr>
            <p:nvPr/>
          </p:nvSpPr>
          <p:spPr bwMode="auto">
            <a:xfrm flipH="1">
              <a:off x="1053" y="603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5" name="Line 2330"/>
            <p:cNvSpPr>
              <a:spLocks noChangeShapeType="1"/>
            </p:cNvSpPr>
            <p:nvPr/>
          </p:nvSpPr>
          <p:spPr bwMode="auto">
            <a:xfrm rot="5400000">
              <a:off x="848" y="5813"/>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6" name="Line 2331"/>
            <p:cNvSpPr>
              <a:spLocks noChangeShapeType="1"/>
            </p:cNvSpPr>
            <p:nvPr/>
          </p:nvSpPr>
          <p:spPr bwMode="auto">
            <a:xfrm rot="-5400000">
              <a:off x="848" y="626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87" name="Text Box 2332"/>
            <p:cNvSpPr txBox="1">
              <a:spLocks noChangeArrowheads="1"/>
            </p:cNvSpPr>
            <p:nvPr/>
          </p:nvSpPr>
          <p:spPr bwMode="auto">
            <a:xfrm>
              <a:off x="804" y="57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788" name="Text Box 2333"/>
            <p:cNvSpPr txBox="1">
              <a:spLocks noChangeArrowheads="1"/>
            </p:cNvSpPr>
            <p:nvPr/>
          </p:nvSpPr>
          <p:spPr bwMode="auto">
            <a:xfrm>
              <a:off x="804" y="54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89" name="Text Box 2334"/>
            <p:cNvSpPr txBox="1">
              <a:spLocks noChangeArrowheads="1"/>
            </p:cNvSpPr>
            <p:nvPr/>
          </p:nvSpPr>
          <p:spPr bwMode="auto">
            <a:xfrm>
              <a:off x="418"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90" name="Text Box 2335"/>
            <p:cNvSpPr txBox="1">
              <a:spLocks noChangeArrowheads="1"/>
            </p:cNvSpPr>
            <p:nvPr/>
          </p:nvSpPr>
          <p:spPr bwMode="auto">
            <a:xfrm>
              <a:off x="418" y="58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91" name="Text Box 2336"/>
            <p:cNvSpPr txBox="1">
              <a:spLocks noChangeArrowheads="1"/>
            </p:cNvSpPr>
            <p:nvPr/>
          </p:nvSpPr>
          <p:spPr bwMode="auto">
            <a:xfrm>
              <a:off x="418" y="61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92" name="Text Box 2337"/>
            <p:cNvSpPr txBox="1">
              <a:spLocks noChangeArrowheads="1"/>
            </p:cNvSpPr>
            <p:nvPr/>
          </p:nvSpPr>
          <p:spPr bwMode="auto">
            <a:xfrm>
              <a:off x="804" y="61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793" name="Text Box 2338"/>
            <p:cNvSpPr txBox="1">
              <a:spLocks noChangeArrowheads="1"/>
            </p:cNvSpPr>
            <p:nvPr/>
          </p:nvSpPr>
          <p:spPr bwMode="auto">
            <a:xfrm>
              <a:off x="1212" y="619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794" name="Text Box 2339"/>
            <p:cNvSpPr txBox="1">
              <a:spLocks noChangeArrowheads="1"/>
            </p:cNvSpPr>
            <p:nvPr/>
          </p:nvSpPr>
          <p:spPr bwMode="auto">
            <a:xfrm>
              <a:off x="1211" y="578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795" name="Line 2340"/>
            <p:cNvSpPr>
              <a:spLocks noChangeShapeType="1"/>
            </p:cNvSpPr>
            <p:nvPr/>
          </p:nvSpPr>
          <p:spPr bwMode="auto">
            <a:xfrm flipV="1">
              <a:off x="1030" y="644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96" name="Line 2341"/>
            <p:cNvSpPr>
              <a:spLocks noChangeShapeType="1"/>
            </p:cNvSpPr>
            <p:nvPr/>
          </p:nvSpPr>
          <p:spPr bwMode="auto">
            <a:xfrm flipH="1" flipV="1">
              <a:off x="1461" y="6448"/>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97" name="Line 2342"/>
            <p:cNvSpPr>
              <a:spLocks noChangeShapeType="1"/>
            </p:cNvSpPr>
            <p:nvPr/>
          </p:nvSpPr>
          <p:spPr bwMode="auto">
            <a:xfrm rot="-5400000">
              <a:off x="1256" y="662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798" name="Text Box 2343"/>
            <p:cNvSpPr txBox="1">
              <a:spLocks noChangeArrowheads="1"/>
            </p:cNvSpPr>
            <p:nvPr/>
          </p:nvSpPr>
          <p:spPr bwMode="auto">
            <a:xfrm>
              <a:off x="826" y="658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799" name="Text Box 2344"/>
            <p:cNvSpPr txBox="1">
              <a:spLocks noChangeArrowheads="1"/>
            </p:cNvSpPr>
            <p:nvPr/>
          </p:nvSpPr>
          <p:spPr bwMode="auto">
            <a:xfrm>
              <a:off x="1234" y="657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00" name="Text Box 2345"/>
            <p:cNvSpPr txBox="1">
              <a:spLocks noChangeArrowheads="1"/>
            </p:cNvSpPr>
            <p:nvPr/>
          </p:nvSpPr>
          <p:spPr bwMode="auto">
            <a:xfrm>
              <a:off x="1642" y="658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5</a:t>
              </a:r>
            </a:p>
          </p:txBody>
        </p:sp>
        <p:sp>
          <p:nvSpPr>
            <p:cNvPr id="801" name="Line 2346"/>
            <p:cNvSpPr>
              <a:spLocks noChangeShapeType="1"/>
            </p:cNvSpPr>
            <p:nvPr/>
          </p:nvSpPr>
          <p:spPr bwMode="auto">
            <a:xfrm flipH="1">
              <a:off x="1870" y="67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02" name="Text Box 2347"/>
            <p:cNvSpPr txBox="1">
              <a:spLocks noChangeArrowheads="1"/>
            </p:cNvSpPr>
            <p:nvPr/>
          </p:nvSpPr>
          <p:spPr bwMode="auto">
            <a:xfrm>
              <a:off x="2028" y="658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03" name="Line 2348"/>
            <p:cNvSpPr>
              <a:spLocks noChangeShapeType="1"/>
            </p:cNvSpPr>
            <p:nvPr/>
          </p:nvSpPr>
          <p:spPr bwMode="auto">
            <a:xfrm flipH="1">
              <a:off x="2278" y="6787"/>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04" name="Text Box 2349"/>
            <p:cNvSpPr txBox="1">
              <a:spLocks noChangeArrowheads="1"/>
            </p:cNvSpPr>
            <p:nvPr/>
          </p:nvSpPr>
          <p:spPr bwMode="auto">
            <a:xfrm>
              <a:off x="2436" y="6583"/>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805" name="Line 2350"/>
            <p:cNvSpPr>
              <a:spLocks noChangeShapeType="1"/>
            </p:cNvSpPr>
            <p:nvPr/>
          </p:nvSpPr>
          <p:spPr bwMode="auto">
            <a:xfrm>
              <a:off x="606" y="523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06" name="Line 2351"/>
            <p:cNvSpPr>
              <a:spLocks noChangeShapeType="1"/>
            </p:cNvSpPr>
            <p:nvPr/>
          </p:nvSpPr>
          <p:spPr bwMode="auto">
            <a:xfrm flipH="1">
              <a:off x="1037" y="523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07" name="Line 2352"/>
            <p:cNvSpPr>
              <a:spLocks noChangeShapeType="1"/>
            </p:cNvSpPr>
            <p:nvPr/>
          </p:nvSpPr>
          <p:spPr bwMode="auto">
            <a:xfrm rot="5400000">
              <a:off x="832" y="5398"/>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08" name="Text Box 2353"/>
            <p:cNvSpPr txBox="1">
              <a:spLocks noChangeArrowheads="1"/>
            </p:cNvSpPr>
            <p:nvPr/>
          </p:nvSpPr>
          <p:spPr bwMode="auto">
            <a:xfrm>
              <a:off x="425" y="5054"/>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8</a:t>
              </a:r>
            </a:p>
          </p:txBody>
        </p:sp>
        <p:sp>
          <p:nvSpPr>
            <p:cNvPr id="809" name="Text Box 2354"/>
            <p:cNvSpPr txBox="1">
              <a:spLocks noChangeArrowheads="1"/>
            </p:cNvSpPr>
            <p:nvPr/>
          </p:nvSpPr>
          <p:spPr bwMode="auto">
            <a:xfrm>
              <a:off x="833" y="50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810" name="Text Box 2355"/>
            <p:cNvSpPr txBox="1">
              <a:spLocks noChangeArrowheads="1"/>
            </p:cNvSpPr>
            <p:nvPr/>
          </p:nvSpPr>
          <p:spPr bwMode="auto">
            <a:xfrm>
              <a:off x="1219" y="503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11" name="Line 2356"/>
            <p:cNvSpPr>
              <a:spLocks noChangeShapeType="1"/>
            </p:cNvSpPr>
            <p:nvPr/>
          </p:nvSpPr>
          <p:spPr bwMode="auto">
            <a:xfrm flipH="1">
              <a:off x="1473" y="485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12" name="Line 2357"/>
            <p:cNvSpPr>
              <a:spLocks noChangeShapeType="1"/>
            </p:cNvSpPr>
            <p:nvPr/>
          </p:nvSpPr>
          <p:spPr bwMode="auto">
            <a:xfrm flipH="1">
              <a:off x="1473" y="523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13" name="Text Box 2358"/>
            <p:cNvSpPr txBox="1">
              <a:spLocks noChangeArrowheads="1"/>
            </p:cNvSpPr>
            <p:nvPr/>
          </p:nvSpPr>
          <p:spPr bwMode="auto">
            <a:xfrm>
              <a:off x="1633" y="50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14" name="Text Box 2359"/>
            <p:cNvSpPr txBox="1">
              <a:spLocks noChangeArrowheads="1"/>
            </p:cNvSpPr>
            <p:nvPr/>
          </p:nvSpPr>
          <p:spPr bwMode="auto">
            <a:xfrm>
              <a:off x="1632" y="465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815" name="Line 2360"/>
            <p:cNvSpPr>
              <a:spLocks noChangeShapeType="1"/>
            </p:cNvSpPr>
            <p:nvPr/>
          </p:nvSpPr>
          <p:spPr bwMode="auto">
            <a:xfrm flipH="1">
              <a:off x="1882" y="485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16" name="Line 2361"/>
            <p:cNvSpPr>
              <a:spLocks noChangeShapeType="1"/>
            </p:cNvSpPr>
            <p:nvPr/>
          </p:nvSpPr>
          <p:spPr bwMode="auto">
            <a:xfrm flipH="1" flipV="1">
              <a:off x="1882" y="5284"/>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17" name="Line 2362"/>
            <p:cNvSpPr>
              <a:spLocks noChangeShapeType="1"/>
            </p:cNvSpPr>
            <p:nvPr/>
          </p:nvSpPr>
          <p:spPr bwMode="auto">
            <a:xfrm flipH="1">
              <a:off x="1882" y="5239"/>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18" name="Text Box 2363"/>
            <p:cNvSpPr txBox="1">
              <a:spLocks noChangeArrowheads="1"/>
            </p:cNvSpPr>
            <p:nvPr/>
          </p:nvSpPr>
          <p:spPr bwMode="auto">
            <a:xfrm>
              <a:off x="2018" y="503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19" name="Text Box 2364"/>
            <p:cNvSpPr txBox="1">
              <a:spLocks noChangeArrowheads="1"/>
            </p:cNvSpPr>
            <p:nvPr/>
          </p:nvSpPr>
          <p:spPr bwMode="auto">
            <a:xfrm>
              <a:off x="2018" y="543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20" name="Text Box 2365"/>
            <p:cNvSpPr txBox="1">
              <a:spLocks noChangeArrowheads="1"/>
            </p:cNvSpPr>
            <p:nvPr/>
          </p:nvSpPr>
          <p:spPr bwMode="auto">
            <a:xfrm>
              <a:off x="2018" y="4668"/>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21" name="Line 2366"/>
            <p:cNvSpPr>
              <a:spLocks noChangeShapeType="1"/>
            </p:cNvSpPr>
            <p:nvPr/>
          </p:nvSpPr>
          <p:spPr bwMode="auto">
            <a:xfrm flipH="1" flipV="1">
              <a:off x="2290" y="5290"/>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22" name="Line 2367"/>
            <p:cNvSpPr>
              <a:spLocks noChangeShapeType="1"/>
            </p:cNvSpPr>
            <p:nvPr/>
          </p:nvSpPr>
          <p:spPr bwMode="auto">
            <a:xfrm flipH="1">
              <a:off x="2268" y="5245"/>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23" name="Text Box 2368"/>
            <p:cNvSpPr txBox="1">
              <a:spLocks noChangeArrowheads="1"/>
            </p:cNvSpPr>
            <p:nvPr/>
          </p:nvSpPr>
          <p:spPr bwMode="auto">
            <a:xfrm>
              <a:off x="2426" y="4655"/>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824" name="Text Box 2369"/>
            <p:cNvSpPr txBox="1">
              <a:spLocks noChangeArrowheads="1"/>
            </p:cNvSpPr>
            <p:nvPr/>
          </p:nvSpPr>
          <p:spPr bwMode="auto">
            <a:xfrm>
              <a:off x="2404" y="5059"/>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25" name="Line 2370"/>
            <p:cNvSpPr>
              <a:spLocks noChangeShapeType="1"/>
            </p:cNvSpPr>
            <p:nvPr/>
          </p:nvSpPr>
          <p:spPr bwMode="auto">
            <a:xfrm flipH="1">
              <a:off x="2313" y="4859"/>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26" name="Text Box 2371"/>
            <p:cNvSpPr txBox="1">
              <a:spLocks noChangeArrowheads="1"/>
            </p:cNvSpPr>
            <p:nvPr/>
          </p:nvSpPr>
          <p:spPr bwMode="auto">
            <a:xfrm>
              <a:off x="2426" y="5422"/>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27" name="Line 2373"/>
            <p:cNvSpPr>
              <a:spLocks noChangeShapeType="1"/>
            </p:cNvSpPr>
            <p:nvPr/>
          </p:nvSpPr>
          <p:spPr bwMode="auto">
            <a:xfrm flipH="1">
              <a:off x="2676" y="524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28" name="Line 2374"/>
            <p:cNvSpPr>
              <a:spLocks noChangeShapeType="1"/>
            </p:cNvSpPr>
            <p:nvPr/>
          </p:nvSpPr>
          <p:spPr bwMode="auto">
            <a:xfrm flipH="1" flipV="1">
              <a:off x="2676" y="5676"/>
              <a:ext cx="363" cy="34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29" name="Line 2375"/>
            <p:cNvSpPr>
              <a:spLocks noChangeShapeType="1"/>
            </p:cNvSpPr>
            <p:nvPr/>
          </p:nvSpPr>
          <p:spPr bwMode="auto">
            <a:xfrm flipH="1">
              <a:off x="2676" y="5631"/>
              <a:ext cx="364" cy="0"/>
            </a:xfrm>
            <a:prstGeom prst="line">
              <a:avLst/>
            </a:prstGeom>
            <a:noFill/>
            <a:ln w="9525">
              <a:solidFill>
                <a:schemeClr val="tx2"/>
              </a:solidFill>
              <a:round/>
              <a:headEnd/>
              <a:tailEnd type="triangle" w="med" len="med"/>
            </a:ln>
            <a:scene3d>
              <a:camera prst="orthographicFront"/>
              <a:lightRig rig="threePt" dir="t"/>
            </a:scene3d>
            <a:sp3d>
              <a:bevelT/>
            </a:sp3d>
          </p:spPr>
          <p:txBody>
            <a:bodyPr/>
            <a:lstStyle/>
            <a:p>
              <a:endParaRPr lang="en-GB">
                <a:solidFill>
                  <a:schemeClr val="tx1">
                    <a:lumMod val="95000"/>
                    <a:lumOff val="5000"/>
                  </a:schemeClr>
                </a:solidFill>
              </a:endParaRPr>
            </a:p>
          </p:txBody>
        </p:sp>
        <p:sp>
          <p:nvSpPr>
            <p:cNvPr id="830" name="Text Box 2376"/>
            <p:cNvSpPr txBox="1">
              <a:spLocks noChangeArrowheads="1"/>
            </p:cNvSpPr>
            <p:nvPr/>
          </p:nvSpPr>
          <p:spPr bwMode="auto">
            <a:xfrm>
              <a:off x="2789" y="5426"/>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6</a:t>
              </a:r>
            </a:p>
          </p:txBody>
        </p:sp>
        <p:sp>
          <p:nvSpPr>
            <p:cNvPr id="831" name="Text Box 2377"/>
            <p:cNvSpPr txBox="1">
              <a:spLocks noChangeArrowheads="1"/>
            </p:cNvSpPr>
            <p:nvPr/>
          </p:nvSpPr>
          <p:spPr bwMode="auto">
            <a:xfrm>
              <a:off x="2789" y="5040"/>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sp>
          <p:nvSpPr>
            <p:cNvPr id="832" name="Text Box 2378"/>
            <p:cNvSpPr txBox="1">
              <a:spLocks noChangeArrowheads="1"/>
            </p:cNvSpPr>
            <p:nvPr/>
          </p:nvSpPr>
          <p:spPr bwMode="auto">
            <a:xfrm>
              <a:off x="2811" y="5807"/>
              <a:ext cx="182" cy="231"/>
            </a:xfrm>
            <a:prstGeom prst="rect">
              <a:avLst/>
            </a:prstGeom>
            <a:noFill/>
            <a:ln w="9525">
              <a:noFill/>
              <a:miter lim="800000"/>
              <a:headEnd/>
              <a:tailEnd/>
            </a:ln>
            <a:scene3d>
              <a:camera prst="orthographicFront"/>
              <a:lightRig rig="threePt" dir="t"/>
            </a:scene3d>
            <a:sp3d>
              <a:bevelT/>
            </a:sp3d>
          </p:spPr>
          <p:txBody>
            <a:bodyPr wrap="none">
              <a:spAutoFit/>
            </a:bodyPr>
            <a:lstStyle/>
            <a:p>
              <a:r>
                <a:rPr lang="en-GB">
                  <a:solidFill>
                    <a:schemeClr val="tx1">
                      <a:lumMod val="95000"/>
                      <a:lumOff val="5000"/>
                    </a:schemeClr>
                  </a:solidFill>
                  <a:latin typeface="Arial Narrow" pitchFamily="34" charset="0"/>
                </a:rPr>
                <a:t>7</a:t>
              </a:r>
            </a:p>
          </p:txBody>
        </p:sp>
      </p:grpSp>
      <p:sp>
        <p:nvSpPr>
          <p:cNvPr id="833" name="Rectangle 2380"/>
          <p:cNvSpPr>
            <a:spLocks noChangeArrowheads="1"/>
          </p:cNvSpPr>
          <p:nvPr/>
        </p:nvSpPr>
        <p:spPr bwMode="auto">
          <a:xfrm>
            <a:off x="179512" y="4299942"/>
            <a:ext cx="6912768" cy="830997"/>
          </a:xfrm>
          <a:prstGeom prst="rect">
            <a:avLst/>
          </a:prstGeom>
          <a:noFill/>
          <a:ln w="9525">
            <a:noFill/>
            <a:miter lim="800000"/>
            <a:headEnd/>
            <a:tailEnd/>
          </a:ln>
        </p:spPr>
        <p:txBody>
          <a:bodyPr wrap="square" anchor="ctr">
            <a:spAutoFit/>
          </a:bodyPr>
          <a:lstStyle/>
          <a:p>
            <a:pPr marL="266700" indent="-266700" algn="l">
              <a:buFont typeface="Arial" pitchFamily="34" charset="0"/>
              <a:buChar char="•"/>
              <a:tabLst>
                <a:tab pos="542925" algn="l"/>
                <a:tab pos="895350" algn="l"/>
                <a:tab pos="1257300" algn="l"/>
                <a:tab pos="1619250" algn="l"/>
              </a:tabLst>
            </a:pPr>
            <a:r>
              <a:rPr lang="en-GB" sz="1600" b="0" dirty="0" smtClean="0">
                <a:solidFill>
                  <a:schemeClr val="tx1">
                    <a:lumMod val="95000"/>
                    <a:lumOff val="5000"/>
                  </a:schemeClr>
                </a:solidFill>
                <a:latin typeface="Calibri" panose="020F0502020204030204" pitchFamily="34" charset="0"/>
              </a:rPr>
              <a:t>On </a:t>
            </a:r>
            <a:r>
              <a:rPr lang="en-GB" sz="1600" b="0" dirty="0">
                <a:solidFill>
                  <a:schemeClr val="tx1">
                    <a:lumMod val="95000"/>
                    <a:lumOff val="5000"/>
                  </a:schemeClr>
                </a:solidFill>
                <a:latin typeface="Calibri" panose="020F0502020204030204" pitchFamily="34" charset="0"/>
              </a:rPr>
              <a:t>average, uses fewer resources than </a:t>
            </a:r>
            <a:r>
              <a:rPr lang="en-GB" sz="1600" b="0" dirty="0" err="1">
                <a:solidFill>
                  <a:schemeClr val="tx1">
                    <a:lumMod val="95000"/>
                    <a:lumOff val="5000"/>
                  </a:schemeClr>
                </a:solidFill>
                <a:latin typeface="Calibri" panose="020F0502020204030204" pitchFamily="34" charset="0"/>
              </a:rPr>
              <a:t>Dijkstra</a:t>
            </a:r>
            <a:r>
              <a:rPr lang="en-GB" sz="1600" b="0" dirty="0">
                <a:solidFill>
                  <a:schemeClr val="tx1">
                    <a:lumMod val="95000"/>
                    <a:lumOff val="5000"/>
                  </a:schemeClr>
                </a:solidFill>
                <a:latin typeface="Calibri" panose="020F0502020204030204" pitchFamily="34" charset="0"/>
              </a:rPr>
              <a:t> and </a:t>
            </a:r>
            <a:r>
              <a:rPr lang="en-GB" sz="1600" b="0" dirty="0" smtClean="0">
                <a:solidFill>
                  <a:schemeClr val="tx1">
                    <a:lumMod val="95000"/>
                    <a:lumOff val="5000"/>
                  </a:schemeClr>
                </a:solidFill>
                <a:latin typeface="Calibri" panose="020F0502020204030204" pitchFamily="34" charset="0"/>
              </a:rPr>
              <a:t>Breadth-First.</a:t>
            </a:r>
            <a:r>
              <a:rPr lang="en-GB" sz="1600" dirty="0">
                <a:solidFill>
                  <a:schemeClr val="tx1">
                    <a:lumMod val="95000"/>
                    <a:lumOff val="5000"/>
                  </a:schemeClr>
                </a:solidFill>
                <a:latin typeface="Calibri" panose="020F0502020204030204" pitchFamily="34" charset="0"/>
              </a:rPr>
              <a:t> </a:t>
            </a:r>
            <a:endParaRPr lang="en-GB" sz="1600" dirty="0" smtClean="0">
              <a:solidFill>
                <a:schemeClr val="tx1">
                  <a:lumMod val="95000"/>
                  <a:lumOff val="5000"/>
                </a:schemeClr>
              </a:solidFill>
              <a:latin typeface="Calibri" panose="020F0502020204030204" pitchFamily="34" charset="0"/>
            </a:endParaRPr>
          </a:p>
          <a:p>
            <a:pPr marL="266700" indent="-266700" algn="l">
              <a:buFont typeface="Arial" pitchFamily="34" charset="0"/>
              <a:buChar char="•"/>
              <a:tabLst>
                <a:tab pos="542925" algn="l"/>
                <a:tab pos="895350" algn="l"/>
                <a:tab pos="1257300" algn="l"/>
                <a:tab pos="1619250" algn="l"/>
              </a:tabLst>
            </a:pPr>
            <a:r>
              <a:rPr lang="en-GB" sz="1600" b="0" dirty="0" smtClean="0">
                <a:solidFill>
                  <a:schemeClr val="tx1">
                    <a:lumMod val="95000"/>
                    <a:lumOff val="5000"/>
                  </a:schemeClr>
                </a:solidFill>
                <a:latin typeface="Calibri" panose="020F0502020204030204" pitchFamily="34" charset="0"/>
              </a:rPr>
              <a:t>Admissible </a:t>
            </a:r>
            <a:r>
              <a:rPr lang="en-GB" sz="1600" b="0" dirty="0">
                <a:solidFill>
                  <a:schemeClr val="tx1">
                    <a:lumMod val="95000"/>
                    <a:lumOff val="5000"/>
                  </a:schemeClr>
                </a:solidFill>
                <a:latin typeface="Calibri" panose="020F0502020204030204" pitchFamily="34" charset="0"/>
              </a:rPr>
              <a:t>heuristic (i.e. never overestimated true cost) </a:t>
            </a:r>
            <a:r>
              <a:rPr lang="en-GB" sz="1600" b="0" dirty="0" smtClean="0">
                <a:solidFill>
                  <a:schemeClr val="tx1">
                    <a:lumMod val="95000"/>
                    <a:lumOff val="5000"/>
                  </a:schemeClr>
                </a:solidFill>
                <a:latin typeface="Calibri" panose="020F0502020204030204" pitchFamily="34" charset="0"/>
              </a:rPr>
              <a:t>will </a:t>
            </a:r>
            <a:r>
              <a:rPr lang="en-GB" sz="1600" b="0" dirty="0">
                <a:solidFill>
                  <a:schemeClr val="tx1">
                    <a:lumMod val="95000"/>
                    <a:lumOff val="5000"/>
                  </a:schemeClr>
                </a:solidFill>
                <a:latin typeface="Calibri" panose="020F0502020204030204" pitchFamily="34" charset="0"/>
              </a:rPr>
              <a:t>find </a:t>
            </a:r>
            <a:r>
              <a:rPr lang="en-GB" sz="1600" b="0" dirty="0" smtClean="0">
                <a:solidFill>
                  <a:schemeClr val="tx1">
                    <a:lumMod val="95000"/>
                    <a:lumOff val="5000"/>
                  </a:schemeClr>
                </a:solidFill>
                <a:latin typeface="Calibri" panose="020F0502020204030204" pitchFamily="34" charset="0"/>
              </a:rPr>
              <a:t>optimal path. </a:t>
            </a:r>
          </a:p>
          <a:p>
            <a:pPr marL="266700" indent="-266700" algn="l">
              <a:buFont typeface="Arial" pitchFamily="34" charset="0"/>
              <a:buChar char="•"/>
              <a:tabLst>
                <a:tab pos="542925" algn="l"/>
                <a:tab pos="895350" algn="l"/>
                <a:tab pos="1257300" algn="l"/>
                <a:tab pos="1619250" algn="l"/>
              </a:tabLst>
            </a:pPr>
            <a:r>
              <a:rPr lang="en-GB" sz="1600" b="0" dirty="0" smtClean="0">
                <a:solidFill>
                  <a:schemeClr val="tx1">
                    <a:lumMod val="95000"/>
                    <a:lumOff val="5000"/>
                  </a:schemeClr>
                </a:solidFill>
                <a:latin typeface="Calibri" panose="020F0502020204030204" pitchFamily="34" charset="0"/>
              </a:rPr>
              <a:t>Complete algorithm.</a:t>
            </a:r>
            <a:endParaRPr lang="en-GB" sz="1600" b="0" dirty="0">
              <a:solidFill>
                <a:schemeClr val="tx1">
                  <a:lumMod val="95000"/>
                  <a:lumOff val="5000"/>
                </a:schemeClr>
              </a:solidFill>
              <a:latin typeface="Calibri" panose="020F0502020204030204" pitchFamily="34" charset="0"/>
            </a:endParaRPr>
          </a:p>
        </p:txBody>
      </p:sp>
      <p:sp>
        <p:nvSpPr>
          <p:cNvPr id="834" name="AutoShape 16"/>
          <p:cNvSpPr>
            <a:spLocks noChangeArrowheads="1"/>
          </p:cNvSpPr>
          <p:nvPr/>
        </p:nvSpPr>
        <p:spPr bwMode="auto">
          <a:xfrm>
            <a:off x="4860031" y="632719"/>
            <a:ext cx="4104455" cy="2671317"/>
          </a:xfrm>
          <a:prstGeom prst="roundRect">
            <a:avLst>
              <a:gd name="adj" fmla="val 6008"/>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sz="1600">
              <a:solidFill>
                <a:schemeClr val="tx1"/>
              </a:solidFill>
            </a:endParaRPr>
          </a:p>
        </p:txBody>
      </p:sp>
      <p:sp>
        <p:nvSpPr>
          <p:cNvPr id="835" name="Rectangle 549"/>
          <p:cNvSpPr>
            <a:spLocks noChangeArrowheads="1"/>
          </p:cNvSpPr>
          <p:nvPr/>
        </p:nvSpPr>
        <p:spPr bwMode="auto">
          <a:xfrm>
            <a:off x="4903168" y="717249"/>
            <a:ext cx="4061319" cy="2505301"/>
          </a:xfrm>
          <a:prstGeom prst="rect">
            <a:avLst/>
          </a:prstGeom>
          <a:noFill/>
          <a:ln w="9525">
            <a:noFill/>
            <a:miter lim="800000"/>
            <a:headEnd/>
            <a:tailEnd/>
          </a:ln>
        </p:spPr>
        <p:txBody>
          <a:bodyPr wrap="square" anchor="ctr">
            <a:spAutoFit/>
          </a:bodyPr>
          <a:lstStyle/>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rPr>
              <a:t>Which node is popped?</a:t>
            </a:r>
          </a:p>
          <a:p>
            <a:pPr marL="266700" indent="-266700" algn="l">
              <a:spcAft>
                <a:spcPct val="20000"/>
              </a:spcAft>
              <a:tabLst>
                <a:tab pos="542925" algn="l"/>
                <a:tab pos="895350" algn="l"/>
                <a:tab pos="1257300" algn="l"/>
                <a:tab pos="1619250" algn="l"/>
              </a:tabLst>
            </a:pPr>
            <a:r>
              <a:rPr lang="en-GB" sz="1600" b="0" dirty="0">
                <a:solidFill>
                  <a:schemeClr val="tx1">
                    <a:lumMod val="95000"/>
                    <a:lumOff val="5000"/>
                  </a:schemeClr>
                </a:solidFill>
                <a:cs typeface="Arial" charset="0"/>
              </a:rPr>
              <a:t>● Open </a:t>
            </a:r>
            <a:r>
              <a:rPr lang="en-GB" sz="1600" b="0" dirty="0">
                <a:solidFill>
                  <a:schemeClr val="tx1">
                    <a:lumMod val="95000"/>
                    <a:lumOff val="5000"/>
                  </a:schemeClr>
                </a:solidFill>
              </a:rPr>
              <a:t>node that is attached to path with lowest cost</a:t>
            </a:r>
          </a:p>
          <a:p>
            <a:pPr marL="266700" indent="-266700" algn="l">
              <a:spcAft>
                <a:spcPct val="20000"/>
              </a:spcAft>
              <a:tabLst>
                <a:tab pos="542925" algn="l"/>
                <a:tab pos="895350" algn="l"/>
                <a:tab pos="1257300" algn="l"/>
                <a:tab pos="1619250" algn="l"/>
              </a:tabLst>
            </a:pPr>
            <a:r>
              <a:rPr lang="en-GB" sz="1600" b="1" dirty="0">
                <a:solidFill>
                  <a:schemeClr val="tx1">
                    <a:lumMod val="95000"/>
                    <a:lumOff val="5000"/>
                  </a:schemeClr>
                </a:solidFill>
                <a:cs typeface="Arial" charset="0"/>
              </a:rPr>
              <a:t>Which successor nodes are added?</a:t>
            </a:r>
          </a:p>
          <a:p>
            <a:pPr marL="266700" indent="-266700" algn="l">
              <a:spcAft>
                <a:spcPct val="20000"/>
              </a:spcAft>
              <a:tabLst>
                <a:tab pos="542925" algn="l"/>
                <a:tab pos="895350" algn="l"/>
                <a:tab pos="1257300" algn="l"/>
                <a:tab pos="1619250" algn="l"/>
              </a:tabLst>
            </a:pPr>
            <a:r>
              <a:rPr lang="en-GB" sz="1600" dirty="0">
                <a:solidFill>
                  <a:schemeClr val="tx1">
                    <a:lumMod val="95000"/>
                    <a:lumOff val="5000"/>
                  </a:schemeClr>
                </a:solidFill>
                <a:cs typeface="Arial" charset="0"/>
              </a:rPr>
              <a:t>● </a:t>
            </a:r>
            <a:r>
              <a:rPr lang="en-GB" sz="1600" b="0" dirty="0">
                <a:solidFill>
                  <a:schemeClr val="tx1">
                    <a:lumMod val="95000"/>
                    <a:lumOff val="5000"/>
                  </a:schemeClr>
                </a:solidFill>
                <a:cs typeface="Arial" charset="0"/>
              </a:rPr>
              <a:t>Every point around the </a:t>
            </a:r>
            <a:r>
              <a:rPr lang="en-GB" sz="1600" b="0" dirty="0" err="1">
                <a:solidFill>
                  <a:schemeClr val="tx1">
                    <a:lumMod val="95000"/>
                    <a:lumOff val="5000"/>
                  </a:schemeClr>
                </a:solidFill>
                <a:cs typeface="Arial" charset="0"/>
              </a:rPr>
              <a:t>currentNode</a:t>
            </a:r>
            <a:r>
              <a:rPr lang="en-GB" sz="1600" b="0" dirty="0">
                <a:solidFill>
                  <a:schemeClr val="tx1">
                    <a:lumMod val="95000"/>
                    <a:lumOff val="5000"/>
                  </a:schemeClr>
                </a:solidFill>
                <a:cs typeface="Arial" charset="0"/>
              </a:rPr>
              <a:t> that is not impassable or already created. </a:t>
            </a:r>
          </a:p>
          <a:p>
            <a:pPr marL="266700" indent="-266700" algn="l">
              <a:spcAft>
                <a:spcPct val="20000"/>
              </a:spcAft>
              <a:tabLst>
                <a:tab pos="542925" algn="l"/>
                <a:tab pos="895350" algn="l"/>
                <a:tab pos="1257300" algn="l"/>
                <a:tab pos="1619250" algn="l"/>
              </a:tabLst>
            </a:pPr>
            <a:r>
              <a:rPr lang="en-GB" sz="1600" b="0" dirty="0">
                <a:solidFill>
                  <a:schemeClr val="tx1">
                    <a:lumMod val="95000"/>
                    <a:lumOff val="5000"/>
                  </a:schemeClr>
                </a:solidFill>
                <a:cs typeface="Arial" charset="0"/>
              </a:rPr>
              <a:t>● If needed, update path/cost to a node if lower cost path found</a:t>
            </a:r>
            <a:endParaRPr lang="en-GB" sz="1600" dirty="0">
              <a:solidFill>
                <a:schemeClr val="tx1">
                  <a:lumMod val="95000"/>
                  <a:lumOff val="5000"/>
                </a:schemeClr>
              </a:solidFill>
              <a:cs typeface="Arial" charset="0"/>
            </a:endParaRPr>
          </a:p>
        </p:txBody>
      </p:sp>
      <p:sp>
        <p:nvSpPr>
          <p:cNvPr id="836" name="AutoShape 16"/>
          <p:cNvSpPr>
            <a:spLocks noChangeArrowheads="1"/>
          </p:cNvSpPr>
          <p:nvPr/>
        </p:nvSpPr>
        <p:spPr bwMode="auto">
          <a:xfrm>
            <a:off x="4839904" y="3347171"/>
            <a:ext cx="4124582" cy="767748"/>
          </a:xfrm>
          <a:prstGeom prst="roundRect">
            <a:avLst>
              <a:gd name="adj" fmla="val 17381"/>
            </a:avLst>
          </a:prstGeom>
          <a:solidFill>
            <a:srgbClr val="FFCC00"/>
          </a:solidFill>
          <a:ln>
            <a:solidFill>
              <a:srgbClr val="FFC000"/>
            </a:solidFill>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sz="1600">
              <a:solidFill>
                <a:schemeClr val="tx1"/>
              </a:solidFill>
            </a:endParaRPr>
          </a:p>
        </p:txBody>
      </p:sp>
      <p:sp>
        <p:nvSpPr>
          <p:cNvPr id="837" name="Rectangle 550"/>
          <p:cNvSpPr>
            <a:spLocks noChangeArrowheads="1"/>
          </p:cNvSpPr>
          <p:nvPr/>
        </p:nvSpPr>
        <p:spPr bwMode="auto">
          <a:xfrm>
            <a:off x="4886572" y="3393411"/>
            <a:ext cx="3372270" cy="634020"/>
          </a:xfrm>
          <a:prstGeom prst="rect">
            <a:avLst/>
          </a:prstGeom>
          <a:noFill/>
          <a:ln w="9525">
            <a:noFill/>
            <a:miter lim="800000"/>
            <a:headEnd/>
            <a:tailEnd/>
          </a:ln>
        </p:spPr>
        <p:txBody>
          <a:bodyPr wrap="square" anchor="ctr">
            <a:spAutoFit/>
          </a:bodyPr>
          <a:lstStyle/>
          <a:p>
            <a:pPr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Arial Narrow" pitchFamily="34" charset="0"/>
              </a:rPr>
              <a:t>Path Cost = Given Cost </a:t>
            </a:r>
          </a:p>
          <a:p>
            <a:pPr algn="l">
              <a:spcAft>
                <a:spcPct val="20000"/>
              </a:spcAft>
              <a:tabLst>
                <a:tab pos="542925" algn="l"/>
                <a:tab pos="895350" algn="l"/>
                <a:tab pos="1257300" algn="l"/>
                <a:tab pos="1619250" algn="l"/>
              </a:tabLst>
            </a:pPr>
            <a:r>
              <a:rPr lang="en-GB" sz="1600" b="1" dirty="0">
                <a:solidFill>
                  <a:schemeClr val="tx1">
                    <a:lumMod val="95000"/>
                    <a:lumOff val="5000"/>
                  </a:schemeClr>
                </a:solidFill>
                <a:latin typeface="Arial Narrow" pitchFamily="34" charset="0"/>
              </a:rPr>
              <a:t>       </a:t>
            </a:r>
            <a:r>
              <a:rPr lang="en-GB" sz="1600" b="1" dirty="0" smtClean="0">
                <a:solidFill>
                  <a:schemeClr val="tx1">
                    <a:lumMod val="95000"/>
                    <a:lumOff val="5000"/>
                  </a:schemeClr>
                </a:solidFill>
                <a:latin typeface="Arial Narrow" pitchFamily="34" charset="0"/>
              </a:rPr>
              <a:t>+ </a:t>
            </a:r>
            <a:r>
              <a:rPr lang="en-GB" sz="1600" b="1" dirty="0">
                <a:solidFill>
                  <a:schemeClr val="tx1">
                    <a:lumMod val="95000"/>
                    <a:lumOff val="5000"/>
                  </a:schemeClr>
                </a:solidFill>
                <a:latin typeface="Arial Narrow" pitchFamily="34" charset="0"/>
              </a:rPr>
              <a:t>(Heuristic Cost * Heuristic Weight) </a:t>
            </a:r>
          </a:p>
        </p:txBody>
      </p:sp>
      <p:sp>
        <p:nvSpPr>
          <p:cNvPr id="839" name="Rectangle 2"/>
          <p:cNvSpPr txBox="1">
            <a:spLocks/>
          </p:cNvSpPr>
          <p:nvPr/>
        </p:nvSpPr>
        <p:spPr>
          <a:xfrm>
            <a:off x="3422104"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A* Algorithm</a:t>
            </a:r>
            <a:endParaRPr lang="en-US" sz="2800" b="1"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55822416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5"/>
                                        </p:tgtEl>
                                        <p:attrNameLst>
                                          <p:attrName>style.visibility</p:attrName>
                                        </p:attrNameLst>
                                      </p:cBhvr>
                                      <p:to>
                                        <p:strVal val="visible"/>
                                      </p:to>
                                    </p:set>
                                    <p:animEffect transition="in" filter="fade">
                                      <p:cBhvr>
                                        <p:cTn id="11" dur="500"/>
                                        <p:tgtEl>
                                          <p:spTgt spid="8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36"/>
                                        </p:tgtEl>
                                        <p:attrNameLst>
                                          <p:attrName>style.visibility</p:attrName>
                                        </p:attrNameLst>
                                      </p:cBhvr>
                                      <p:to>
                                        <p:strVal val="visible"/>
                                      </p:to>
                                    </p:set>
                                    <p:animEffect transition="in" filter="fade">
                                      <p:cBhvr>
                                        <p:cTn id="15" dur="500"/>
                                        <p:tgtEl>
                                          <p:spTgt spid="8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37"/>
                                        </p:tgtEl>
                                        <p:attrNameLst>
                                          <p:attrName>style.visibility</p:attrName>
                                        </p:attrNameLst>
                                      </p:cBhvr>
                                      <p:to>
                                        <p:strVal val="visible"/>
                                      </p:to>
                                    </p:set>
                                    <p:animEffect transition="in" filter="fade">
                                      <p:cBhvr>
                                        <p:cTn id="19" dur="500"/>
                                        <p:tgtEl>
                                          <p:spTgt spid="8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0"/>
                                        </p:tgtEl>
                                        <p:attrNameLst>
                                          <p:attrName>style.visibility</p:attrName>
                                        </p:attrNameLst>
                                      </p:cBhvr>
                                      <p:to>
                                        <p:strVal val="visible"/>
                                      </p:to>
                                    </p:set>
                                    <p:animEffect transition="in" filter="fade">
                                      <p:cBhvr>
                                        <p:cTn id="39" dur="500"/>
                                        <p:tgtEl>
                                          <p:spTgt spid="2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7"/>
                                        </p:tgtEl>
                                        <p:attrNameLst>
                                          <p:attrName>style.visibility</p:attrName>
                                        </p:attrNameLst>
                                      </p:cBhvr>
                                      <p:to>
                                        <p:strVal val="visible"/>
                                      </p:to>
                                    </p:set>
                                    <p:animEffect transition="in" filter="fade">
                                      <p:cBhvr>
                                        <p:cTn id="44" dur="500"/>
                                        <p:tgtEl>
                                          <p:spTgt spid="27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56"/>
                                        </p:tgtEl>
                                        <p:attrNameLst>
                                          <p:attrName>style.visibility</p:attrName>
                                        </p:attrNameLst>
                                      </p:cBhvr>
                                      <p:to>
                                        <p:strVal val="visible"/>
                                      </p:to>
                                    </p:set>
                                    <p:animEffect transition="in" filter="fade">
                                      <p:cBhvr>
                                        <p:cTn id="49" dur="500"/>
                                        <p:tgtEl>
                                          <p:spTgt spid="3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1"/>
                                        </p:tgtEl>
                                        <p:attrNameLst>
                                          <p:attrName>style.visibility</p:attrName>
                                        </p:attrNameLst>
                                      </p:cBhvr>
                                      <p:to>
                                        <p:strVal val="visible"/>
                                      </p:to>
                                    </p:set>
                                    <p:animEffect transition="in" filter="fade">
                                      <p:cBhvr>
                                        <p:cTn id="54" dur="500"/>
                                        <p:tgtEl>
                                          <p:spTgt spid="4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30"/>
                                        </p:tgtEl>
                                        <p:attrNameLst>
                                          <p:attrName>style.visibility</p:attrName>
                                        </p:attrNameLst>
                                      </p:cBhvr>
                                      <p:to>
                                        <p:strVal val="visible"/>
                                      </p:to>
                                    </p:set>
                                    <p:animEffect transition="in" filter="fade">
                                      <p:cBhvr>
                                        <p:cTn id="59" dur="500"/>
                                        <p:tgtEl>
                                          <p:spTgt spid="5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25"/>
                                        </p:tgtEl>
                                        <p:attrNameLst>
                                          <p:attrName>style.visibility</p:attrName>
                                        </p:attrNameLst>
                                      </p:cBhvr>
                                      <p:to>
                                        <p:strVal val="visible"/>
                                      </p:to>
                                    </p:set>
                                    <p:animEffect transition="in" filter="fade">
                                      <p:cBhvr>
                                        <p:cTn id="64" dur="500"/>
                                        <p:tgtEl>
                                          <p:spTgt spid="6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26"/>
                                        </p:tgtEl>
                                        <p:attrNameLst>
                                          <p:attrName>style.visibility</p:attrName>
                                        </p:attrNameLst>
                                      </p:cBhvr>
                                      <p:to>
                                        <p:strVal val="visible"/>
                                      </p:to>
                                    </p:set>
                                    <p:animEffect transition="in" filter="fade">
                                      <p:cBhvr>
                                        <p:cTn id="69" dur="500"/>
                                        <p:tgtEl>
                                          <p:spTgt spid="72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33">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33">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8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5" grpId="0"/>
      <p:bldP spid="836" grpId="0" animBg="1"/>
      <p:bldP spid="8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6"/>
          <p:cNvSpPr>
            <a:spLocks noChangeArrowheads="1"/>
          </p:cNvSpPr>
          <p:nvPr/>
        </p:nvSpPr>
        <p:spPr bwMode="auto">
          <a:xfrm>
            <a:off x="144931" y="110103"/>
            <a:ext cx="7400118" cy="4909920"/>
          </a:xfrm>
          <a:prstGeom prst="roundRect">
            <a:avLst>
              <a:gd name="adj" fmla="val 2878"/>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3" name="Text Box 6"/>
          <p:cNvSpPr txBox="1">
            <a:spLocks noChangeArrowheads="1"/>
          </p:cNvSpPr>
          <p:nvPr/>
        </p:nvSpPr>
        <p:spPr bwMode="auto">
          <a:xfrm>
            <a:off x="269313" y="131891"/>
            <a:ext cx="7455407" cy="5032147"/>
          </a:xfrm>
          <a:prstGeom prst="rect">
            <a:avLst/>
          </a:prstGeom>
          <a:noFill/>
          <a:ln w="9525">
            <a:noFill/>
            <a:miter lim="800000"/>
            <a:headEnd/>
            <a:tailEnd/>
          </a:ln>
        </p:spPr>
        <p:txBody>
          <a:bodyPr wrap="square">
            <a:spAutoFit/>
          </a:bodyPr>
          <a:lstStyle/>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Create </a:t>
            </a:r>
            <a:r>
              <a:rPr lang="en-GB" sz="1400" b="0" dirty="0" err="1">
                <a:solidFill>
                  <a:schemeClr val="tx1">
                    <a:lumMod val="95000"/>
                    <a:lumOff val="5000"/>
                  </a:schemeClr>
                </a:solidFill>
                <a:latin typeface="Arial Narrow" pitchFamily="34" charset="0"/>
              </a:rPr>
              <a:t>startNode</a:t>
            </a:r>
            <a:r>
              <a:rPr lang="en-GB" sz="1400" b="0" dirty="0">
                <a:solidFill>
                  <a:schemeClr val="tx1">
                    <a:lumMod val="95000"/>
                    <a:lumOff val="5000"/>
                  </a:schemeClr>
                </a:solidFill>
                <a:latin typeface="Arial Narrow" pitchFamily="34" charset="0"/>
              </a:rPr>
              <a:t> and push onto open list </a:t>
            </a:r>
            <a:r>
              <a:rPr lang="en-GB" sz="1400" b="0" dirty="0" smtClean="0">
                <a:solidFill>
                  <a:schemeClr val="tx1">
                    <a:lumMod val="95000"/>
                    <a:lumOff val="5000"/>
                  </a:schemeClr>
                </a:solidFill>
                <a:latin typeface="Arial Narrow" pitchFamily="34" charset="0"/>
              </a:rPr>
              <a:t>(</a:t>
            </a:r>
            <a:r>
              <a:rPr lang="en-GB" sz="1400" b="0" dirty="0">
                <a:solidFill>
                  <a:schemeClr val="tx1">
                    <a:lumMod val="95000"/>
                    <a:lumOff val="5000"/>
                  </a:schemeClr>
                </a:solidFill>
                <a:latin typeface="Arial Narrow" pitchFamily="34" charset="0"/>
              </a:rPr>
              <a:t>cost = </a:t>
            </a:r>
            <a:r>
              <a:rPr lang="en-GB" sz="1400" b="0" dirty="0" err="1">
                <a:solidFill>
                  <a:schemeClr val="tx1">
                    <a:lumMod val="95000"/>
                    <a:lumOff val="5000"/>
                  </a:schemeClr>
                </a:solidFill>
                <a:latin typeface="Arial Narrow" pitchFamily="34" charset="0"/>
              </a:rPr>
              <a:t>heuristicCost</a:t>
            </a:r>
            <a:r>
              <a:rPr lang="en-GB" sz="1400" b="0" dirty="0">
                <a:solidFill>
                  <a:schemeClr val="tx1">
                    <a:lumMod val="95000"/>
                    <a:lumOff val="5000"/>
                  </a:schemeClr>
                </a:solidFill>
                <a:latin typeface="Arial Narrow" pitchFamily="34" charset="0"/>
              </a:rPr>
              <a:t>(</a:t>
            </a:r>
            <a:r>
              <a:rPr lang="en-GB" sz="1400" b="0" dirty="0" err="1">
                <a:solidFill>
                  <a:schemeClr val="tx1">
                    <a:lumMod val="95000"/>
                    <a:lumOff val="5000"/>
                  </a:schemeClr>
                </a:solidFill>
                <a:latin typeface="Arial Narrow" pitchFamily="34" charset="0"/>
              </a:rPr>
              <a:t>startNode→endNode</a:t>
            </a:r>
            <a:r>
              <a:rPr lang="en-GB" sz="1400" b="0" dirty="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endParaRPr lang="en-GB" sz="8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sz="1400" dirty="0">
                <a:solidFill>
                  <a:schemeClr val="tx1">
                    <a:lumMod val="95000"/>
                    <a:lumOff val="5000"/>
                  </a:schemeClr>
                </a:solidFill>
                <a:latin typeface="Arial Narrow" pitchFamily="34" charset="0"/>
              </a:rPr>
              <a:t>while</a:t>
            </a:r>
            <a:r>
              <a:rPr lang="en-GB" sz="1400" b="0" dirty="0">
                <a:solidFill>
                  <a:schemeClr val="tx1">
                    <a:lumMod val="95000"/>
                    <a:lumOff val="5000"/>
                  </a:schemeClr>
                </a:solidFill>
                <a:latin typeface="Arial Narrow" pitchFamily="34" charset="0"/>
              </a:rPr>
              <a:t>( open list is not empty )</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Pop node with lowest cost and assign to </a:t>
            </a:r>
            <a:r>
              <a:rPr lang="en-GB" sz="1400" b="0" dirty="0" err="1">
                <a:solidFill>
                  <a:schemeClr val="tx1">
                    <a:lumMod val="95000"/>
                    <a:lumOff val="5000"/>
                  </a:schemeClr>
                </a:solidFill>
                <a:latin typeface="Arial Narrow" pitchFamily="34" charset="0"/>
              </a:rPr>
              <a:t>currentNode</a:t>
            </a:r>
            <a:endParaRPr lang="en-GB" sz="14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endParaRPr lang="en-GB" sz="8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r>
              <a:rPr lang="en-GB" sz="1400" dirty="0">
                <a:solidFill>
                  <a:schemeClr val="tx1">
                    <a:lumMod val="95000"/>
                    <a:lumOff val="5000"/>
                  </a:schemeClr>
                </a:solidFill>
                <a:latin typeface="Arial Narrow" pitchFamily="34" charset="0"/>
              </a:rPr>
              <a:t>if</a:t>
            </a:r>
            <a:r>
              <a:rPr lang="en-GB" sz="1400" b="0" dirty="0">
                <a:solidFill>
                  <a:schemeClr val="tx1">
                    <a:lumMod val="95000"/>
                    <a:lumOff val="5000"/>
                  </a:schemeClr>
                </a:solidFill>
                <a:latin typeface="Arial Narrow" pitchFamily="34" charset="0"/>
              </a:rPr>
              <a:t>( </a:t>
            </a:r>
            <a:r>
              <a:rPr lang="en-GB" sz="1400" b="0" dirty="0" err="1">
                <a:solidFill>
                  <a:schemeClr val="tx1">
                    <a:lumMod val="95000"/>
                    <a:lumOff val="5000"/>
                  </a:schemeClr>
                </a:solidFill>
                <a:latin typeface="Arial Narrow" pitchFamily="34" charset="0"/>
              </a:rPr>
              <a:t>currentNode</a:t>
            </a:r>
            <a:r>
              <a:rPr lang="en-GB" sz="1400" b="0" dirty="0">
                <a:solidFill>
                  <a:schemeClr val="tx1">
                    <a:lumMod val="95000"/>
                    <a:lumOff val="5000"/>
                  </a:schemeClr>
                </a:solidFill>
                <a:latin typeface="Arial Narrow" pitchFamily="34" charset="0"/>
              </a:rPr>
              <a:t> == </a:t>
            </a:r>
            <a:r>
              <a:rPr lang="en-GB" sz="1400" b="0" dirty="0" err="1">
                <a:solidFill>
                  <a:schemeClr val="tx1">
                    <a:lumMod val="95000"/>
                    <a:lumOff val="5000"/>
                  </a:schemeClr>
                </a:solidFill>
                <a:latin typeface="Arial Narrow" pitchFamily="34" charset="0"/>
              </a:rPr>
              <a:t>endNode</a:t>
            </a:r>
            <a:r>
              <a:rPr lang="en-GB" sz="1400"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	Goal found; Break }</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r>
              <a:rPr lang="en-GB" sz="1400" dirty="0">
                <a:solidFill>
                  <a:schemeClr val="tx1">
                    <a:lumMod val="95000"/>
                    <a:lumOff val="5000"/>
                  </a:schemeClr>
                </a:solidFill>
                <a:latin typeface="Arial Narrow" pitchFamily="34" charset="0"/>
              </a:rPr>
              <a:t>else </a:t>
            </a:r>
            <a:r>
              <a:rPr lang="en-GB" sz="1400" b="0" dirty="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r>
              <a:rPr lang="en-GB" sz="1400" dirty="0">
                <a:solidFill>
                  <a:schemeClr val="tx1">
                    <a:lumMod val="95000"/>
                    <a:lumOff val="5000"/>
                  </a:schemeClr>
                </a:solidFill>
                <a:latin typeface="Arial Narrow" pitchFamily="34" charset="0"/>
              </a:rPr>
              <a:t>for</a:t>
            </a:r>
            <a:r>
              <a:rPr lang="en-GB" sz="1400" b="0" dirty="0">
                <a:solidFill>
                  <a:schemeClr val="tx1">
                    <a:lumMod val="95000"/>
                    <a:lumOff val="5000"/>
                  </a:schemeClr>
                </a:solidFill>
                <a:latin typeface="Arial Narrow" pitchFamily="34" charset="0"/>
              </a:rPr>
              <a:t>( every node </a:t>
            </a:r>
            <a:r>
              <a:rPr lang="en-GB" sz="1400" b="0" dirty="0" smtClean="0">
                <a:solidFill>
                  <a:schemeClr val="tx1">
                    <a:lumMod val="95000"/>
                    <a:lumOff val="5000"/>
                  </a:schemeClr>
                </a:solidFill>
                <a:latin typeface="Arial Narrow" pitchFamily="34" charset="0"/>
              </a:rPr>
              <a:t>connected to </a:t>
            </a:r>
            <a:r>
              <a:rPr lang="en-GB" sz="1400" b="0" dirty="0" err="1" smtClean="0">
                <a:solidFill>
                  <a:schemeClr val="tx1">
                    <a:lumMod val="95000"/>
                    <a:lumOff val="5000"/>
                  </a:schemeClr>
                </a:solidFill>
                <a:latin typeface="Arial Narrow" pitchFamily="34" charset="0"/>
              </a:rPr>
              <a:t>currentNode</a:t>
            </a:r>
            <a:r>
              <a:rPr lang="en-GB" sz="1400" b="0" dirty="0" smtClean="0">
                <a:solidFill>
                  <a:schemeClr val="tx1">
                    <a:lumMod val="95000"/>
                    <a:lumOff val="5000"/>
                  </a:schemeClr>
                </a:solidFill>
                <a:latin typeface="Arial Narrow" pitchFamily="34" charset="0"/>
              </a:rPr>
              <a:t> ) </a:t>
            </a:r>
            <a:r>
              <a:rPr lang="en-GB" sz="1400" b="0" dirty="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Create </a:t>
            </a:r>
            <a:r>
              <a:rPr lang="en-GB" sz="1400" b="0" dirty="0" err="1">
                <a:solidFill>
                  <a:schemeClr val="tx1">
                    <a:lumMod val="95000"/>
                    <a:lumOff val="5000"/>
                  </a:schemeClr>
                </a:solidFill>
                <a:latin typeface="Arial Narrow" pitchFamily="34" charset="0"/>
              </a:rPr>
              <a:t>successorNode</a:t>
            </a:r>
            <a:r>
              <a:rPr lang="en-GB" sz="1400" b="0" dirty="0">
                <a:solidFill>
                  <a:schemeClr val="tx1">
                    <a:lumMod val="95000"/>
                    <a:lumOff val="5000"/>
                  </a:schemeClr>
                </a:solidFill>
                <a:latin typeface="Arial Narrow" pitchFamily="34" charset="0"/>
              </a:rPr>
              <a:t> (cost = </a:t>
            </a:r>
            <a:r>
              <a:rPr lang="en-GB" sz="1400" b="0" dirty="0" err="1" smtClean="0">
                <a:solidFill>
                  <a:schemeClr val="tx1">
                    <a:lumMod val="95000"/>
                    <a:lumOff val="5000"/>
                  </a:schemeClr>
                </a:solidFill>
                <a:latin typeface="Arial Narrow" pitchFamily="34" charset="0"/>
              </a:rPr>
              <a:t>givenCost</a:t>
            </a:r>
            <a:r>
              <a:rPr lang="en-GB" sz="1400" b="0" dirty="0" smtClean="0">
                <a:solidFill>
                  <a:schemeClr val="tx1">
                    <a:lumMod val="95000"/>
                    <a:lumOff val="5000"/>
                  </a:schemeClr>
                </a:solidFill>
                <a:latin typeface="Arial Narrow" pitchFamily="34" charset="0"/>
              </a:rPr>
              <a:t>(</a:t>
            </a:r>
            <a:r>
              <a:rPr lang="en-GB" sz="1400" b="0" dirty="0" err="1" smtClean="0">
                <a:solidFill>
                  <a:schemeClr val="tx1">
                    <a:lumMod val="95000"/>
                    <a:lumOff val="5000"/>
                  </a:schemeClr>
                </a:solidFill>
                <a:latin typeface="Arial Narrow" pitchFamily="34" charset="0"/>
              </a:rPr>
              <a:t>startNode</a:t>
            </a:r>
            <a:r>
              <a:rPr lang="en-GB" sz="1400" b="0" dirty="0" err="1">
                <a:solidFill>
                  <a:schemeClr val="tx1">
                    <a:lumMod val="95000"/>
                    <a:lumOff val="5000"/>
                  </a:schemeClr>
                </a:solidFill>
                <a:latin typeface="Arial Narrow" pitchFamily="34" charset="0"/>
              </a:rPr>
              <a:t>→successorNode</a:t>
            </a:r>
            <a:r>
              <a:rPr lang="en-GB" sz="1400"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r>
              <a:rPr lang="en-GB" sz="1400" b="0" dirty="0" smtClean="0">
                <a:solidFill>
                  <a:schemeClr val="tx1">
                    <a:lumMod val="95000"/>
                    <a:lumOff val="5000"/>
                  </a:schemeClr>
                </a:solidFill>
                <a:latin typeface="Arial Narrow" pitchFamily="34" charset="0"/>
              </a:rPr>
              <a:t>	+ </a:t>
            </a:r>
            <a:r>
              <a:rPr lang="en-GB" sz="1400" b="0" dirty="0" err="1">
                <a:solidFill>
                  <a:schemeClr val="tx1">
                    <a:lumMod val="95000"/>
                    <a:lumOff val="5000"/>
                  </a:schemeClr>
                </a:solidFill>
                <a:latin typeface="Arial Narrow" pitchFamily="34" charset="0"/>
              </a:rPr>
              <a:t>heuristicCost</a:t>
            </a:r>
            <a:r>
              <a:rPr lang="en-GB" sz="1400" b="0" dirty="0">
                <a:solidFill>
                  <a:schemeClr val="tx1">
                    <a:lumMod val="95000"/>
                    <a:lumOff val="5000"/>
                  </a:schemeClr>
                </a:solidFill>
                <a:latin typeface="Arial Narrow" pitchFamily="34" charset="0"/>
              </a:rPr>
              <a:t> (</a:t>
            </a:r>
            <a:r>
              <a:rPr lang="en-GB" sz="1400" b="0" dirty="0" err="1">
                <a:solidFill>
                  <a:schemeClr val="tx1">
                    <a:lumMod val="95000"/>
                    <a:lumOff val="5000"/>
                  </a:schemeClr>
                </a:solidFill>
                <a:latin typeface="Arial Narrow" pitchFamily="34" charset="0"/>
              </a:rPr>
              <a:t>successorNode→endNode</a:t>
            </a:r>
            <a:r>
              <a:rPr lang="en-GB" sz="1400" b="0" dirty="0">
                <a:solidFill>
                  <a:schemeClr val="tx1">
                    <a:lumMod val="95000"/>
                    <a:lumOff val="5000"/>
                  </a:schemeClr>
                </a:solidFill>
                <a:latin typeface="Arial Narrow" pitchFamily="34" charset="0"/>
              </a:rPr>
              <a:t>, parent = </a:t>
            </a:r>
            <a:r>
              <a:rPr lang="en-GB" sz="1400" b="0" dirty="0" err="1">
                <a:solidFill>
                  <a:schemeClr val="tx1">
                    <a:lumMod val="95000"/>
                    <a:lumOff val="5000"/>
                  </a:schemeClr>
                </a:solidFill>
                <a:latin typeface="Arial Narrow" pitchFamily="34" charset="0"/>
              </a:rPr>
              <a:t>currentNode</a:t>
            </a:r>
            <a:r>
              <a:rPr lang="en-GB" sz="1400"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endParaRPr lang="en-GB" sz="1400" b="0" dirty="0">
              <a:solidFill>
                <a:schemeClr val="tx1">
                  <a:lumMod val="95000"/>
                  <a:lumOff val="5000"/>
                </a:schemeClr>
              </a:solidFill>
              <a:latin typeface="Arial Narrow" pitchFamily="34" charset="0"/>
            </a:endParaRPr>
          </a:p>
          <a:p>
            <a:pPr>
              <a:tabLst>
                <a:tab pos="180975" algn="l"/>
                <a:tab pos="361950" algn="l"/>
                <a:tab pos="542925" algn="l"/>
                <a:tab pos="714375" algn="l"/>
                <a:tab pos="895350" algn="l"/>
                <a:tab pos="1076325" algn="l"/>
              </a:tabLst>
            </a:pPr>
            <a:r>
              <a:rPr lang="en-GB" sz="1400" dirty="0" smtClean="0">
                <a:solidFill>
                  <a:schemeClr val="tx1">
                    <a:lumMod val="95000"/>
                    <a:lumOff val="5000"/>
                  </a:schemeClr>
                </a:solidFill>
                <a:latin typeface="Arial Narrow" pitchFamily="34" charset="0"/>
              </a:rPr>
              <a:t>			if( </a:t>
            </a:r>
            <a:r>
              <a:rPr lang="en-GB" sz="1400" dirty="0" err="1" smtClean="0">
                <a:solidFill>
                  <a:schemeClr val="tx1">
                    <a:lumMod val="95000"/>
                    <a:lumOff val="5000"/>
                  </a:schemeClr>
                </a:solidFill>
                <a:latin typeface="Arial Narrow" pitchFamily="34" charset="0"/>
              </a:rPr>
              <a:t>successorNode</a:t>
            </a:r>
            <a:r>
              <a:rPr lang="en-GB" sz="1400" dirty="0" smtClean="0">
                <a:solidFill>
                  <a:schemeClr val="tx1">
                    <a:lumMod val="95000"/>
                    <a:lumOff val="5000"/>
                  </a:schemeClr>
                </a:solidFill>
                <a:latin typeface="Arial Narrow" pitchFamily="34" charset="0"/>
              </a:rPr>
              <a:t> has been visited before )</a:t>
            </a:r>
          </a:p>
          <a:p>
            <a:pPr>
              <a:tabLst>
                <a:tab pos="180975" algn="l"/>
                <a:tab pos="361950" algn="l"/>
                <a:tab pos="542925" algn="l"/>
                <a:tab pos="714375" algn="l"/>
                <a:tab pos="895350" algn="l"/>
                <a:tab pos="1076325" algn="l"/>
              </a:tabLst>
            </a:pPr>
            <a:r>
              <a:rPr lang="en-GB" sz="1400" dirty="0" smtClean="0">
                <a:solidFill>
                  <a:schemeClr val="tx1">
                    <a:lumMod val="95000"/>
                    <a:lumOff val="5000"/>
                  </a:schemeClr>
                </a:solidFill>
                <a:latin typeface="Arial Narrow" pitchFamily="34" charset="0"/>
              </a:rPr>
              <a:t>				if( </a:t>
            </a:r>
            <a:r>
              <a:rPr lang="en-GB" sz="1400" dirty="0" err="1" smtClean="0">
                <a:solidFill>
                  <a:schemeClr val="tx1">
                    <a:lumMod val="95000"/>
                    <a:lumOff val="5000"/>
                  </a:schemeClr>
                </a:solidFill>
                <a:latin typeface="Arial Narrow" pitchFamily="34" charset="0"/>
              </a:rPr>
              <a:t>successorNode</a:t>
            </a:r>
            <a:r>
              <a:rPr lang="en-GB" sz="1400" dirty="0" smtClean="0">
                <a:solidFill>
                  <a:schemeClr val="tx1">
                    <a:lumMod val="95000"/>
                    <a:lumOff val="5000"/>
                  </a:schemeClr>
                </a:solidFill>
                <a:latin typeface="Arial Narrow" pitchFamily="34" charset="0"/>
              </a:rPr>
              <a:t> has a </a:t>
            </a:r>
            <a:r>
              <a:rPr lang="en-GB" sz="1400" b="1" i="1" dirty="0" smtClean="0">
                <a:solidFill>
                  <a:schemeClr val="tx1">
                    <a:lumMod val="95000"/>
                    <a:lumOff val="5000"/>
                  </a:schemeClr>
                </a:solidFill>
                <a:latin typeface="Arial Narrow" pitchFamily="34" charset="0"/>
              </a:rPr>
              <a:t>lower </a:t>
            </a:r>
            <a:r>
              <a:rPr lang="en-GB" sz="1400" dirty="0" smtClean="0">
                <a:solidFill>
                  <a:schemeClr val="tx1">
                    <a:lumMod val="95000"/>
                    <a:lumOff val="5000"/>
                  </a:schemeClr>
                </a:solidFill>
                <a:latin typeface="Arial Narrow" pitchFamily="34" charset="0"/>
              </a:rPr>
              <a:t>cost than the current stored node)</a:t>
            </a:r>
          </a:p>
          <a:p>
            <a:pPr algn="l">
              <a:tabLst>
                <a:tab pos="180975" algn="l"/>
                <a:tab pos="361950" algn="l"/>
                <a:tab pos="542925" algn="l"/>
                <a:tab pos="714375" algn="l"/>
                <a:tab pos="895350" algn="l"/>
                <a:tab pos="1076325" algn="l"/>
              </a:tabLst>
            </a:pPr>
            <a:r>
              <a:rPr lang="en-GB" sz="1400" b="0" dirty="0" smtClean="0">
                <a:solidFill>
                  <a:schemeClr val="tx1">
                    <a:lumMod val="95000"/>
                    <a:lumOff val="5000"/>
                  </a:schemeClr>
                </a:solidFill>
                <a:latin typeface="Arial Narrow" pitchFamily="34" charset="0"/>
              </a:rPr>
              <a:t>		</a:t>
            </a:r>
            <a:r>
              <a:rPr lang="en-GB" sz="1400" b="0" dirty="0">
                <a:solidFill>
                  <a:schemeClr val="tx1">
                    <a:lumMod val="95000"/>
                    <a:lumOff val="5000"/>
                  </a:schemeClr>
                </a:solidFill>
                <a:latin typeface="Arial Narrow" pitchFamily="34" charset="0"/>
              </a:rPr>
              <a:t>			{  </a:t>
            </a:r>
            <a:r>
              <a:rPr lang="en-GB" sz="1400" dirty="0" smtClean="0">
                <a:solidFill>
                  <a:schemeClr val="tx1">
                    <a:lumMod val="95000"/>
                    <a:lumOff val="5000"/>
                  </a:schemeClr>
                </a:solidFill>
                <a:latin typeface="Arial Narrow" pitchFamily="34" charset="0"/>
              </a:rPr>
              <a:t>Replace </a:t>
            </a:r>
            <a:r>
              <a:rPr lang="en-GB" sz="1400" b="0" dirty="0" smtClean="0">
                <a:solidFill>
                  <a:schemeClr val="tx1">
                    <a:lumMod val="95000"/>
                    <a:lumOff val="5000"/>
                  </a:schemeClr>
                </a:solidFill>
                <a:latin typeface="Arial Narrow" pitchFamily="34" charset="0"/>
              </a:rPr>
              <a:t>the </a:t>
            </a:r>
            <a:r>
              <a:rPr lang="en-GB" sz="1400" b="0" dirty="0">
                <a:solidFill>
                  <a:schemeClr val="tx1">
                    <a:lumMod val="95000"/>
                    <a:lumOff val="5000"/>
                  </a:schemeClr>
                </a:solidFill>
                <a:latin typeface="Arial Narrow" pitchFamily="34" charset="0"/>
              </a:rPr>
              <a:t>‘old’ node </a:t>
            </a:r>
            <a:r>
              <a:rPr lang="en-GB" sz="1400" b="0" dirty="0" smtClean="0">
                <a:solidFill>
                  <a:schemeClr val="tx1">
                    <a:lumMod val="95000"/>
                    <a:lumOff val="5000"/>
                  </a:schemeClr>
                </a:solidFill>
                <a:latin typeface="Arial Narrow" pitchFamily="34" charset="0"/>
              </a:rPr>
              <a:t>with </a:t>
            </a:r>
            <a:r>
              <a:rPr lang="en-GB" sz="1400" b="0" dirty="0" err="1" smtClean="0">
                <a:solidFill>
                  <a:schemeClr val="tx1">
                    <a:lumMod val="95000"/>
                    <a:lumOff val="5000"/>
                  </a:schemeClr>
                </a:solidFill>
                <a:latin typeface="Arial Narrow" pitchFamily="34" charset="0"/>
              </a:rPr>
              <a:t>successorNode</a:t>
            </a:r>
            <a:r>
              <a:rPr lang="en-GB" sz="1400" b="0" dirty="0" smtClean="0">
                <a:solidFill>
                  <a:schemeClr val="tx1">
                    <a:lumMod val="95000"/>
                    <a:lumOff val="5000"/>
                  </a:schemeClr>
                </a:solidFill>
                <a:latin typeface="Arial Narrow" pitchFamily="34" charset="0"/>
              </a:rPr>
              <a:t> (a </a:t>
            </a:r>
            <a:r>
              <a:rPr lang="en-GB" sz="1400" b="0" dirty="0">
                <a:solidFill>
                  <a:schemeClr val="tx1">
                    <a:lumMod val="95000"/>
                    <a:lumOff val="5000"/>
                  </a:schemeClr>
                </a:solidFill>
                <a:latin typeface="Arial Narrow" pitchFamily="34" charset="0"/>
              </a:rPr>
              <a:t>better path </a:t>
            </a:r>
            <a:r>
              <a:rPr lang="en-GB" sz="1400" b="0" dirty="0" smtClean="0">
                <a:solidFill>
                  <a:schemeClr val="tx1">
                    <a:lumMod val="95000"/>
                    <a:lumOff val="5000"/>
                  </a:schemeClr>
                </a:solidFill>
                <a:latin typeface="Arial Narrow" pitchFamily="34" charset="0"/>
              </a:rPr>
              <a:t>was found) }</a:t>
            </a:r>
            <a:endParaRPr lang="en-GB" sz="14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r>
              <a:rPr lang="en-GB" sz="1400" b="0" dirty="0" smtClean="0">
                <a:solidFill>
                  <a:schemeClr val="tx1">
                    <a:lumMod val="95000"/>
                    <a:lumOff val="5000"/>
                  </a:schemeClr>
                </a:solidFill>
                <a:latin typeface="Arial Narrow" pitchFamily="34" charset="0"/>
              </a:rPr>
              <a:t>	</a:t>
            </a:r>
            <a:r>
              <a:rPr lang="en-GB" sz="1400" dirty="0" smtClean="0">
                <a:solidFill>
                  <a:schemeClr val="tx1">
                    <a:lumMod val="95000"/>
                    <a:lumOff val="5000"/>
                  </a:schemeClr>
                </a:solidFill>
                <a:latin typeface="Arial Narrow" pitchFamily="34" charset="0"/>
              </a:rPr>
              <a:t>else</a:t>
            </a:r>
            <a:r>
              <a:rPr lang="en-GB" sz="1400" b="0" dirty="0" smtClean="0">
                <a:solidFill>
                  <a:schemeClr val="tx1">
                    <a:lumMod val="95000"/>
                    <a:lumOff val="5000"/>
                  </a:schemeClr>
                </a:solidFill>
                <a:latin typeface="Arial Narrow" pitchFamily="34" charset="0"/>
              </a:rPr>
              <a:t> </a:t>
            </a:r>
            <a:r>
              <a:rPr lang="en-GB" sz="1400" b="0" dirty="0">
                <a:solidFill>
                  <a:schemeClr val="tx1">
                    <a:lumMod val="95000"/>
                    <a:lumOff val="5000"/>
                  </a:schemeClr>
                </a:solidFill>
                <a:latin typeface="Arial Narrow" pitchFamily="34" charset="0"/>
              </a:rPr>
              <a:t>{ Ignore this </a:t>
            </a:r>
            <a:r>
              <a:rPr lang="en-GB" sz="1400" b="0" dirty="0" err="1">
                <a:solidFill>
                  <a:schemeClr val="tx1">
                    <a:lumMod val="95000"/>
                    <a:lumOff val="5000"/>
                  </a:schemeClr>
                </a:solidFill>
                <a:latin typeface="Arial Narrow" pitchFamily="34" charset="0"/>
              </a:rPr>
              <a:t>successorNode</a:t>
            </a:r>
            <a:r>
              <a:rPr lang="en-GB" sz="1400" b="0" dirty="0">
                <a:solidFill>
                  <a:schemeClr val="tx1">
                    <a:lumMod val="95000"/>
                    <a:lumOff val="5000"/>
                  </a:schemeClr>
                </a:solidFill>
                <a:latin typeface="Arial Narrow" pitchFamily="34" charset="0"/>
              </a:rPr>
              <a:t> ) </a:t>
            </a:r>
            <a:r>
              <a:rPr lang="en-GB" sz="1400" b="0" dirty="0" smtClean="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r>
              <a:rPr lang="en-GB" sz="1400" dirty="0" smtClean="0">
                <a:solidFill>
                  <a:schemeClr val="tx1">
                    <a:lumMod val="95000"/>
                    <a:lumOff val="5000"/>
                  </a:schemeClr>
                </a:solidFill>
                <a:latin typeface="Arial Narrow" pitchFamily="34" charset="0"/>
              </a:rPr>
              <a:t>			else</a:t>
            </a:r>
            <a:endParaRPr lang="en-GB" sz="1400" b="0" dirty="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sz="1400" b="0" dirty="0" smtClean="0">
                <a:solidFill>
                  <a:schemeClr val="tx1">
                    <a:lumMod val="95000"/>
                    <a:lumOff val="5000"/>
                  </a:schemeClr>
                </a:solidFill>
                <a:latin typeface="Arial Narrow" pitchFamily="34" charset="0"/>
              </a:rPr>
              <a:t>	</a:t>
            </a:r>
            <a:r>
              <a:rPr lang="en-GB" sz="1400" b="0" dirty="0">
                <a:solidFill>
                  <a:schemeClr val="tx1">
                    <a:lumMod val="95000"/>
                    <a:lumOff val="5000"/>
                  </a:schemeClr>
                </a:solidFill>
                <a:latin typeface="Arial Narrow" pitchFamily="34" charset="0"/>
              </a:rPr>
              <a:t>			Push the </a:t>
            </a:r>
            <a:r>
              <a:rPr lang="en-GB" sz="1400" b="0" dirty="0" err="1">
                <a:solidFill>
                  <a:schemeClr val="tx1">
                    <a:lumMod val="95000"/>
                    <a:lumOff val="5000"/>
                  </a:schemeClr>
                </a:solidFill>
                <a:latin typeface="Arial Narrow" pitchFamily="34" charset="0"/>
              </a:rPr>
              <a:t>successorNode</a:t>
            </a:r>
            <a:r>
              <a:rPr lang="en-GB" sz="1400" b="0" dirty="0">
                <a:solidFill>
                  <a:schemeClr val="tx1">
                    <a:lumMod val="95000"/>
                    <a:lumOff val="5000"/>
                  </a:schemeClr>
                </a:solidFill>
                <a:latin typeface="Arial Narrow" pitchFamily="34" charset="0"/>
              </a:rPr>
              <a:t> onto the open list</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a:t>
            </a:r>
          </a:p>
          <a:p>
            <a:pPr algn="l">
              <a:tabLst>
                <a:tab pos="180975" algn="l"/>
                <a:tab pos="361950" algn="l"/>
                <a:tab pos="542925" algn="l"/>
                <a:tab pos="714375" algn="l"/>
                <a:tab pos="895350" algn="l"/>
                <a:tab pos="1076325" algn="l"/>
              </a:tabLst>
            </a:pPr>
            <a:r>
              <a:rPr lang="en-GB" sz="1400" b="0" dirty="0">
                <a:solidFill>
                  <a:schemeClr val="tx1">
                    <a:lumMod val="95000"/>
                    <a:lumOff val="5000"/>
                  </a:schemeClr>
                </a:solidFill>
                <a:latin typeface="Arial Narrow" pitchFamily="34" charset="0"/>
              </a:rPr>
              <a:t>		Push the </a:t>
            </a:r>
            <a:r>
              <a:rPr lang="en-GB" sz="1400" b="0" dirty="0" err="1">
                <a:solidFill>
                  <a:schemeClr val="tx1">
                    <a:lumMod val="95000"/>
                    <a:lumOff val="5000"/>
                  </a:schemeClr>
                </a:solidFill>
                <a:latin typeface="Arial Narrow" pitchFamily="34" charset="0"/>
              </a:rPr>
              <a:t>currentNode</a:t>
            </a:r>
            <a:r>
              <a:rPr lang="en-GB" sz="1400" b="0" dirty="0">
                <a:solidFill>
                  <a:schemeClr val="tx1">
                    <a:lumMod val="95000"/>
                    <a:lumOff val="5000"/>
                  </a:schemeClr>
                </a:solidFill>
                <a:latin typeface="Arial Narrow" pitchFamily="34" charset="0"/>
              </a:rPr>
              <a:t> onto the closed list</a:t>
            </a:r>
          </a:p>
          <a:p>
            <a:pPr algn="l">
              <a:tabLst>
                <a:tab pos="180975" algn="l"/>
                <a:tab pos="361950" algn="l"/>
                <a:tab pos="542925" algn="l"/>
                <a:tab pos="714375" algn="l"/>
                <a:tab pos="895350" algn="l"/>
                <a:tab pos="1076325" algn="l"/>
              </a:tabLst>
            </a:pPr>
            <a:r>
              <a:rPr lang="en-GB" sz="1400" b="0" dirty="0" smtClean="0">
                <a:solidFill>
                  <a:schemeClr val="tx1">
                    <a:lumMod val="95000"/>
                    <a:lumOff val="5000"/>
                  </a:schemeClr>
                </a:solidFill>
                <a:latin typeface="Arial Narrow" pitchFamily="34" charset="0"/>
              </a:rPr>
              <a:t>}</a:t>
            </a:r>
          </a:p>
          <a:p>
            <a:pPr algn="l">
              <a:tabLst>
                <a:tab pos="180975" algn="l"/>
                <a:tab pos="361950" algn="l"/>
                <a:tab pos="542925" algn="l"/>
                <a:tab pos="714375" algn="l"/>
                <a:tab pos="895350" algn="l"/>
                <a:tab pos="1076325" algn="l"/>
              </a:tabLst>
            </a:pPr>
            <a:endParaRPr lang="en-GB" sz="800" dirty="0" smtClean="0">
              <a:solidFill>
                <a:schemeClr val="tx1">
                  <a:lumMod val="95000"/>
                  <a:lumOff val="5000"/>
                </a:schemeClr>
              </a:solidFill>
              <a:latin typeface="Arial Narrow" pitchFamily="34" charset="0"/>
            </a:endParaRPr>
          </a:p>
          <a:p>
            <a:pPr algn="l">
              <a:tabLst>
                <a:tab pos="180975" algn="l"/>
                <a:tab pos="361950" algn="l"/>
                <a:tab pos="542925" algn="l"/>
                <a:tab pos="714375" algn="l"/>
                <a:tab pos="895350" algn="l"/>
                <a:tab pos="1076325" algn="l"/>
              </a:tabLst>
            </a:pPr>
            <a:r>
              <a:rPr lang="en-GB" sz="1400" b="0" dirty="0" smtClean="0">
                <a:solidFill>
                  <a:schemeClr val="tx1">
                    <a:lumMod val="95000"/>
                    <a:lumOff val="5000"/>
                  </a:schemeClr>
                </a:solidFill>
                <a:latin typeface="Arial Narrow" pitchFamily="34" charset="0"/>
              </a:rPr>
              <a:t>Backtrack from </a:t>
            </a:r>
            <a:r>
              <a:rPr lang="en-GB" sz="1400" b="0" dirty="0" err="1" smtClean="0">
                <a:solidFill>
                  <a:schemeClr val="tx1">
                    <a:lumMod val="95000"/>
                    <a:lumOff val="5000"/>
                  </a:schemeClr>
                </a:solidFill>
                <a:latin typeface="Arial Narrow" pitchFamily="34" charset="0"/>
              </a:rPr>
              <a:t>currentNode</a:t>
            </a:r>
            <a:r>
              <a:rPr lang="en-GB" sz="1400" b="0" dirty="0" smtClean="0">
                <a:solidFill>
                  <a:schemeClr val="tx1">
                    <a:lumMod val="95000"/>
                    <a:lumOff val="5000"/>
                  </a:schemeClr>
                </a:solidFill>
                <a:latin typeface="Arial Narrow" pitchFamily="34" charset="0"/>
              </a:rPr>
              <a:t> </a:t>
            </a:r>
            <a:r>
              <a:rPr lang="en-GB" sz="1400" dirty="0" smtClean="0">
                <a:solidFill>
                  <a:schemeClr val="tx1">
                    <a:lumMod val="95000"/>
                    <a:lumOff val="5000"/>
                  </a:schemeClr>
                </a:solidFill>
                <a:latin typeface="Arial Narrow" pitchFamily="34" charset="0"/>
              </a:rPr>
              <a:t>through parent nodes and invert to return path</a:t>
            </a:r>
            <a:endParaRPr lang="en-GB" sz="1400" b="0" dirty="0">
              <a:solidFill>
                <a:schemeClr val="tx1">
                  <a:lumMod val="95000"/>
                  <a:lumOff val="5000"/>
                </a:schemeClr>
              </a:solidFill>
              <a:latin typeface="Arial Narrow" pitchFamily="34" charset="0"/>
            </a:endParaRPr>
          </a:p>
        </p:txBody>
      </p:sp>
      <p:sp>
        <p:nvSpPr>
          <p:cNvPr id="4" name="TextBox 3"/>
          <p:cNvSpPr txBox="1"/>
          <p:nvPr/>
        </p:nvSpPr>
        <p:spPr>
          <a:xfrm>
            <a:off x="4067944" y="713604"/>
            <a:ext cx="1358071" cy="64633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400" dirty="0" smtClean="0">
                <a:solidFill>
                  <a:srgbClr val="0070C0"/>
                </a:solidFill>
                <a:latin typeface="Arial Narrow" pitchFamily="34" charset="0"/>
              </a:rPr>
              <a:t>Lowest cost based on known added with heuristic cost</a:t>
            </a:r>
            <a:endParaRPr lang="en-GB" sz="1600" dirty="0">
              <a:solidFill>
                <a:srgbClr val="0070C0"/>
              </a:solidFill>
            </a:endParaRPr>
          </a:p>
        </p:txBody>
      </p:sp>
      <p:sp>
        <p:nvSpPr>
          <p:cNvPr id="5" name="TextBox 4"/>
          <p:cNvSpPr txBox="1"/>
          <p:nvPr/>
        </p:nvSpPr>
        <p:spPr>
          <a:xfrm>
            <a:off x="3709998" y="1658711"/>
            <a:ext cx="2302162" cy="430887"/>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400" dirty="0" smtClean="0">
                <a:solidFill>
                  <a:srgbClr val="0070C0"/>
                </a:solidFill>
                <a:latin typeface="Arial Narrow" pitchFamily="34" charset="0"/>
              </a:rPr>
              <a:t>The navigation graph will be queried to return possible linkage </a:t>
            </a:r>
            <a:endParaRPr lang="en-GB" sz="1600" dirty="0">
              <a:solidFill>
                <a:srgbClr val="0070C0"/>
              </a:solidFill>
            </a:endParaRPr>
          </a:p>
        </p:txBody>
      </p:sp>
      <p:sp>
        <p:nvSpPr>
          <p:cNvPr id="6" name="TextBox 5"/>
          <p:cNvSpPr txBox="1"/>
          <p:nvPr/>
        </p:nvSpPr>
        <p:spPr>
          <a:xfrm>
            <a:off x="5711272" y="2283718"/>
            <a:ext cx="1728192" cy="430887"/>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400" dirty="0" smtClean="0">
                <a:solidFill>
                  <a:srgbClr val="0070C0"/>
                </a:solidFill>
                <a:latin typeface="Arial Narrow" pitchFamily="34" charset="0"/>
              </a:rPr>
              <a:t>The parent node is stored to permit backtracking</a:t>
            </a:r>
            <a:endParaRPr lang="en-GB" sz="1600" dirty="0">
              <a:solidFill>
                <a:srgbClr val="0070C0"/>
              </a:solidFill>
            </a:endParaRPr>
          </a:p>
        </p:txBody>
      </p:sp>
      <p:sp>
        <p:nvSpPr>
          <p:cNvPr id="7" name="TextBox 6"/>
          <p:cNvSpPr txBox="1"/>
          <p:nvPr/>
        </p:nvSpPr>
        <p:spPr>
          <a:xfrm>
            <a:off x="5306909" y="3436426"/>
            <a:ext cx="2119628" cy="64633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400" dirty="0" smtClean="0">
                <a:solidFill>
                  <a:srgbClr val="0070C0"/>
                </a:solidFill>
                <a:latin typeface="Arial Narrow" pitchFamily="34" charset="0"/>
              </a:rPr>
              <a:t>Both the open and closed lists will need to be searched to check for already visited nodes</a:t>
            </a:r>
            <a:endParaRPr lang="en-GB" sz="1600" dirty="0">
              <a:solidFill>
                <a:srgbClr val="0070C0"/>
              </a:solidFill>
            </a:endParaRPr>
          </a:p>
        </p:txBody>
      </p:sp>
      <p:sp>
        <p:nvSpPr>
          <p:cNvPr id="8" name="TextBox 7"/>
          <p:cNvSpPr txBox="1"/>
          <p:nvPr/>
        </p:nvSpPr>
        <p:spPr>
          <a:xfrm>
            <a:off x="1475656" y="3651870"/>
            <a:ext cx="2624910" cy="215444"/>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400" dirty="0" smtClean="0">
                <a:solidFill>
                  <a:srgbClr val="0070C0"/>
                </a:solidFill>
                <a:latin typeface="Arial Narrow" pitchFamily="34" charset="0"/>
              </a:rPr>
              <a:t>Add the unvisited node to the open list </a:t>
            </a:r>
            <a:endParaRPr lang="en-GB" sz="1600" dirty="0">
              <a:solidFill>
                <a:srgbClr val="0070C0"/>
              </a:solidFill>
            </a:endParaRPr>
          </a:p>
        </p:txBody>
      </p:sp>
      <p:sp>
        <p:nvSpPr>
          <p:cNvPr id="9" name="Rectangle 4"/>
          <p:cNvSpPr>
            <a:spLocks noChangeArrowheads="1"/>
          </p:cNvSpPr>
          <p:nvPr/>
        </p:nvSpPr>
        <p:spPr bwMode="auto">
          <a:xfrm rot="5400000">
            <a:off x="4985833" y="2493441"/>
            <a:ext cx="5477773" cy="707886"/>
          </a:xfrm>
          <a:prstGeom prst="rect">
            <a:avLst/>
          </a:prstGeom>
          <a:noFill/>
          <a:ln w="9525">
            <a:noFill/>
            <a:miter lim="800000"/>
            <a:headEnd/>
            <a:tailEnd/>
          </a:ln>
        </p:spPr>
        <p:txBody>
          <a:bodyPr wrap="square" anchor="ctr">
            <a:spAutoFit/>
          </a:bodyPr>
          <a:lstStyle/>
          <a:p>
            <a:pPr algn="l"/>
            <a:r>
              <a:rPr lang="en-GB" sz="4000" dirty="0">
                <a:solidFill>
                  <a:schemeClr val="tx1">
                    <a:lumMod val="95000"/>
                    <a:lumOff val="5000"/>
                  </a:schemeClr>
                </a:solidFill>
                <a:latin typeface="Arial Black" pitchFamily="34" charset="0"/>
              </a:rPr>
              <a:t>A* Algorithm</a:t>
            </a:r>
          </a:p>
        </p:txBody>
      </p:sp>
    </p:spTree>
    <p:extLst>
      <p:ext uri="{BB962C8B-B14F-4D97-AF65-F5344CB8AC3E}">
        <p14:creationId xmlns:p14="http://schemas.microsoft.com/office/powerpoint/2010/main" val="356038533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9" end="19"/>
                                            </p:txEl>
                                          </p:spTgt>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childTnLst>
                                </p:cTn>
                              </p:par>
                            </p:childTnLst>
                          </p:cTn>
                        </p:par>
                        <p:par>
                          <p:cTn id="56" fill="hold">
                            <p:stCondLst>
                              <p:cond delay="0"/>
                            </p:stCondLst>
                            <p:childTnLst>
                              <p:par>
                                <p:cTn id="57" presetID="10" presetClass="entr" presetSubtype="0"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childTnLst>
                                </p:cTn>
                              </p:par>
                            </p:childTnLst>
                          </p:cTn>
                        </p:par>
                        <p:par>
                          <p:cTn id="72" fill="hold">
                            <p:stCondLst>
                              <p:cond delay="0"/>
                            </p:stCondLst>
                            <p:childTnLst>
                              <p:par>
                                <p:cTn id="73" presetID="10" presetClass="entr" presetSubtype="0"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 presetClass="entr" presetSubtype="0" fill="hold" nodeType="withEffect">
                                  <p:stCondLst>
                                    <p:cond delay="0"/>
                                  </p:stCondLst>
                                  <p:childTnLst>
                                    <p:set>
                                      <p:cBhvr>
                                        <p:cTn id="77"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
                                            <p:txEl>
                                              <p:pRg st="18" end="18"/>
                                            </p:txEl>
                                          </p:spTgt>
                                        </p:tgtEl>
                                        <p:attrNameLst>
                                          <p:attrName>style.visibility</p:attrName>
                                        </p:attrNameLst>
                                      </p:cBhvr>
                                      <p:to>
                                        <p:strVal val="visible"/>
                                      </p:to>
                                    </p:set>
                                  </p:childTnLst>
                                </p:cTn>
                              </p:par>
                            </p:childTnLst>
                          </p:cTn>
                        </p:par>
                        <p:par>
                          <p:cTn id="82" fill="hold">
                            <p:stCondLst>
                              <p:cond delay="0"/>
                            </p:stCondLst>
                            <p:childTnLst>
                              <p:par>
                                <p:cTn id="83" presetID="10"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hafitness.com/tapemeasure.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930056" y="-403962"/>
            <a:ext cx="3210618" cy="2603679"/>
          </a:xfrm>
          <a:prstGeom prst="rect">
            <a:avLst/>
          </a:prstGeom>
          <a:noFill/>
        </p:spPr>
      </p:pic>
      <p:sp>
        <p:nvSpPr>
          <p:cNvPr id="5" name="Text Box 9"/>
          <p:cNvSpPr txBox="1">
            <a:spLocks noChangeArrowheads="1"/>
          </p:cNvSpPr>
          <p:nvPr/>
        </p:nvSpPr>
        <p:spPr bwMode="auto">
          <a:xfrm>
            <a:off x="5724128" y="1847012"/>
            <a:ext cx="3230263" cy="2308324"/>
          </a:xfrm>
          <a:prstGeom prst="rect">
            <a:avLst/>
          </a:prstGeom>
          <a:solidFill>
            <a:srgbClr val="CCFF99"/>
          </a:solidFill>
          <a:ln>
            <a:solidFill>
              <a:srgbClr val="CCFF99"/>
            </a:solidFill>
            <a:headEnd/>
            <a:tailEn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Bef>
                <a:spcPct val="50000"/>
              </a:spcBef>
            </a:pPr>
            <a:r>
              <a:rPr lang="en-GB" b="1" dirty="0" smtClean="0">
                <a:solidFill>
                  <a:schemeClr val="tx1"/>
                </a:solidFill>
                <a:latin typeface="Calibri" panose="020F0502020204030204" pitchFamily="34" charset="0"/>
              </a:rPr>
              <a:t>Euclidean Distance </a:t>
            </a:r>
            <a:r>
              <a:rPr lang="en-GB" dirty="0" smtClean="0">
                <a:solidFill>
                  <a:schemeClr val="tx1">
                    <a:lumMod val="95000"/>
                    <a:lumOff val="5000"/>
                  </a:schemeClr>
                </a:solidFill>
                <a:latin typeface="Calibri" panose="020F0502020204030204" pitchFamily="34" charset="0"/>
              </a:rPr>
              <a:t>(i.e. distance as the ‘crow flies’) is a common heuristic that is guaranteed to never overestimate</a:t>
            </a:r>
            <a:r>
              <a:rPr lang="en-GB" dirty="0" smtClean="0">
                <a:solidFill>
                  <a:schemeClr val="tx1">
                    <a:lumMod val="95000"/>
                    <a:lumOff val="5000"/>
                  </a:schemeClr>
                </a:solidFill>
                <a:latin typeface="Calibri" panose="020F0502020204030204" pitchFamily="34" charset="0"/>
              </a:rPr>
              <a:t>. It is a good heuristic in open, outdoor settings, and not good within indoor settings (with lots of wall and doors).</a:t>
            </a:r>
            <a:endParaRPr lang="en-GB" dirty="0" smtClean="0">
              <a:solidFill>
                <a:schemeClr val="tx1">
                  <a:lumMod val="95000"/>
                  <a:lumOff val="5000"/>
                </a:schemeClr>
              </a:solidFill>
              <a:latin typeface="Calibri" panose="020F0502020204030204" pitchFamily="34" charset="0"/>
            </a:endParaRPr>
          </a:p>
        </p:txBody>
      </p:sp>
      <p:sp>
        <p:nvSpPr>
          <p:cNvPr id="6" name="Rectangle 2"/>
          <p:cNvSpPr txBox="1">
            <a:spLocks/>
          </p:cNvSpPr>
          <p:nvPr/>
        </p:nvSpPr>
        <p:spPr>
          <a:xfrm>
            <a:off x="2195736"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Different Types of Heuristic</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4" y="555526"/>
            <a:ext cx="5122305" cy="4401205"/>
          </a:xfrm>
          <a:prstGeom prst="rect">
            <a:avLst/>
          </a:prstGeom>
          <a:noFill/>
        </p:spPr>
        <p:txBody>
          <a:bodyPr wrap="square" rtlCol="0">
            <a:spAutoFit/>
          </a:bodyPr>
          <a:lstStyle/>
          <a:p>
            <a:pPr>
              <a:spcAft>
                <a:spcPts val="600"/>
              </a:spcAft>
            </a:pPr>
            <a:r>
              <a:rPr lang="en-GB" sz="2000" b="1" dirty="0">
                <a:solidFill>
                  <a:schemeClr val="tx1">
                    <a:lumMod val="85000"/>
                    <a:lumOff val="15000"/>
                  </a:schemeClr>
                </a:solidFill>
                <a:latin typeface="Calibri" pitchFamily="34" charset="0"/>
              </a:rPr>
              <a:t>Underestimating Heuristics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A heuristic that underestimates the distance will result in a larger search space (i.e. longer execution time). A heuristic that always underestimates (or gets it right) is guaranteed to return the best possible </a:t>
            </a:r>
            <a:r>
              <a:rPr lang="en-GB" sz="2000" dirty="0" smtClean="0">
                <a:solidFill>
                  <a:schemeClr val="tx1">
                    <a:lumMod val="85000"/>
                    <a:lumOff val="15000"/>
                  </a:schemeClr>
                </a:solidFill>
                <a:latin typeface="Calibri" pitchFamily="34" charset="0"/>
              </a:rPr>
              <a:t>path.</a:t>
            </a:r>
          </a:p>
          <a:p>
            <a:pPr>
              <a:spcAft>
                <a:spcPts val="600"/>
              </a:spcAft>
            </a:pPr>
            <a:r>
              <a:rPr lang="en-GB" sz="2000" b="1" dirty="0" smtClean="0">
                <a:solidFill>
                  <a:schemeClr val="tx1">
                    <a:lumMod val="85000"/>
                    <a:lumOff val="15000"/>
                  </a:schemeClr>
                </a:solidFill>
                <a:latin typeface="Calibri" pitchFamily="34" charset="0"/>
              </a:rPr>
              <a:t>Overestimating Heuristics</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heuristic that overestimates the distance will tend to produce paths with fewer nodes (i.e. moving towards the goal faster, but potentially missing the best route, and lowering execution time).</a:t>
            </a:r>
          </a:p>
          <a:p>
            <a:pPr marL="342900" indent="-342900">
              <a:spcAft>
                <a:spcPts val="600"/>
              </a:spcAft>
              <a:buFont typeface="Arial" panose="020B0604020202020204" pitchFamily="34" charset="0"/>
              <a:buChar char="•"/>
            </a:pP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3613824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duotone>
              <a:prstClr val="black"/>
              <a:srgbClr val="CCFF99">
                <a:tint val="45000"/>
                <a:satMod val="400000"/>
              </a:srgbClr>
            </a:duotone>
          </a:blip>
          <a:stretch>
            <a:fillRect/>
          </a:stretch>
        </p:blipFill>
        <p:spPr bwMode="auto">
          <a:xfrm>
            <a:off x="3851920" y="627534"/>
            <a:ext cx="5055561" cy="2693415"/>
          </a:xfrm>
          <a:prstGeom prst="roundRect">
            <a:avLst>
              <a:gd name="adj" fmla="val 903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2"/>
          <p:cNvSpPr txBox="1">
            <a:spLocks/>
          </p:cNvSpPr>
          <p:nvPr/>
        </p:nvSpPr>
        <p:spPr>
          <a:xfrm>
            <a:off x="2195736"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Hierarchical Path finding</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5" y="555526"/>
            <a:ext cx="3466121" cy="455509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Hierarchical </a:t>
            </a:r>
            <a:r>
              <a:rPr lang="en-GB" sz="2000" dirty="0" smtClean="0">
                <a:solidFill>
                  <a:schemeClr val="tx1">
                    <a:lumMod val="85000"/>
                    <a:lumOff val="15000"/>
                  </a:schemeClr>
                </a:solidFill>
                <a:latin typeface="Calibri" pitchFamily="34" charset="0"/>
              </a:rPr>
              <a:t>path finding </a:t>
            </a:r>
            <a:r>
              <a:rPr lang="en-GB" sz="2000" dirty="0">
                <a:solidFill>
                  <a:schemeClr val="tx1">
                    <a:lumMod val="85000"/>
                    <a:lumOff val="15000"/>
                  </a:schemeClr>
                </a:solidFill>
                <a:latin typeface="Calibri" pitchFamily="34" charset="0"/>
              </a:rPr>
              <a:t>plans a route in much the same way a person would, i.e. a high-level route is planned, and then </a:t>
            </a:r>
            <a:r>
              <a:rPr lang="en-GB" sz="2000" dirty="0" smtClean="0">
                <a:solidFill>
                  <a:schemeClr val="tx1">
                    <a:lumMod val="85000"/>
                    <a:lumOff val="15000"/>
                  </a:schemeClr>
                </a:solidFill>
                <a:latin typeface="Calibri" pitchFamily="34" charset="0"/>
              </a:rPr>
              <a:t>refined.</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Hierarchical </a:t>
            </a:r>
            <a:r>
              <a:rPr lang="en-GB" sz="2000" dirty="0" smtClean="0">
                <a:solidFill>
                  <a:schemeClr val="tx1">
                    <a:lumMod val="85000"/>
                    <a:lumOff val="15000"/>
                  </a:schemeClr>
                </a:solidFill>
                <a:latin typeface="Calibri" pitchFamily="34" charset="0"/>
              </a:rPr>
              <a:t>path finding </a:t>
            </a:r>
            <a:r>
              <a:rPr lang="en-GB" sz="2000" dirty="0">
                <a:solidFill>
                  <a:schemeClr val="tx1">
                    <a:lumMod val="85000"/>
                    <a:lumOff val="15000"/>
                  </a:schemeClr>
                </a:solidFill>
                <a:latin typeface="Calibri" pitchFamily="34" charset="0"/>
              </a:rPr>
              <a:t>offers </a:t>
            </a:r>
            <a:r>
              <a:rPr lang="en-GB" sz="2000" dirty="0" smtClean="0">
                <a:solidFill>
                  <a:schemeClr val="tx1">
                    <a:lumMod val="85000"/>
                    <a:lumOff val="15000"/>
                  </a:schemeClr>
                </a:solidFill>
                <a:latin typeface="Calibri" pitchFamily="34" charset="0"/>
              </a:rPr>
              <a:t>an effective </a:t>
            </a:r>
            <a:r>
              <a:rPr lang="en-GB" sz="2000" dirty="0">
                <a:solidFill>
                  <a:schemeClr val="tx1">
                    <a:lumMod val="85000"/>
                    <a:lumOff val="15000"/>
                  </a:schemeClr>
                </a:solidFill>
                <a:latin typeface="Calibri" pitchFamily="34" charset="0"/>
              </a:rPr>
              <a:t>means of path finding, i.e. a high-level route can be </a:t>
            </a:r>
            <a:r>
              <a:rPr lang="en-GB" sz="2000" dirty="0" smtClean="0">
                <a:solidFill>
                  <a:schemeClr val="tx1">
                    <a:lumMod val="85000"/>
                    <a:lumOff val="15000"/>
                  </a:schemeClr>
                </a:solidFill>
                <a:latin typeface="Calibri" pitchFamily="34" charset="0"/>
              </a:rPr>
              <a:t>first planned </a:t>
            </a:r>
            <a:r>
              <a:rPr lang="en-GB" sz="2000" dirty="0">
                <a:solidFill>
                  <a:schemeClr val="tx1">
                    <a:lumMod val="85000"/>
                    <a:lumOff val="15000"/>
                  </a:schemeClr>
                </a:solidFill>
                <a:latin typeface="Calibri" pitchFamily="34" charset="0"/>
              </a:rPr>
              <a:t>with more detailed planning deferred until needed (i.e. improved computational loading, more easy to </a:t>
            </a:r>
            <a:r>
              <a:rPr lang="en-GB" sz="2000" dirty="0" smtClean="0">
                <a:solidFill>
                  <a:schemeClr val="tx1">
                    <a:lumMod val="85000"/>
                    <a:lumOff val="15000"/>
                  </a:schemeClr>
                </a:solidFill>
                <a:latin typeface="Calibri" pitchFamily="34" charset="0"/>
              </a:rPr>
              <a:t>re-plan </a:t>
            </a:r>
            <a:r>
              <a:rPr lang="en-GB" sz="2000" dirty="0">
                <a:solidFill>
                  <a:schemeClr val="tx1">
                    <a:lumMod val="85000"/>
                    <a:lumOff val="15000"/>
                  </a:schemeClr>
                </a:solidFill>
                <a:latin typeface="Calibri" pitchFamily="34" charset="0"/>
              </a:rPr>
              <a:t>sections as needed).</a:t>
            </a:r>
            <a:endParaRPr lang="en-GB" sz="2000" dirty="0">
              <a:solidFill>
                <a:schemeClr val="tx1">
                  <a:lumMod val="85000"/>
                  <a:lumOff val="15000"/>
                </a:schemeClr>
              </a:solidFill>
              <a:latin typeface="Calibri" pitchFamily="34" charset="0"/>
            </a:endParaRPr>
          </a:p>
        </p:txBody>
      </p:sp>
      <p:sp>
        <p:nvSpPr>
          <p:cNvPr id="8" name="TextBox 7"/>
          <p:cNvSpPr txBox="1"/>
          <p:nvPr/>
        </p:nvSpPr>
        <p:spPr>
          <a:xfrm>
            <a:off x="3779912" y="3435846"/>
            <a:ext cx="5256584" cy="1323439"/>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It can be difficult to implement as the cost of each sub-journey must be, typically, heuristically estimated (i.e. issues of over- and underestimating arise).</a:t>
            </a:r>
          </a:p>
        </p:txBody>
      </p:sp>
    </p:spTree>
    <p:extLst>
      <p:ext uri="{BB962C8B-B14F-4D97-AF65-F5344CB8AC3E}">
        <p14:creationId xmlns:p14="http://schemas.microsoft.com/office/powerpoint/2010/main" val="387012122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251521" y="4373691"/>
            <a:ext cx="5976664" cy="646331"/>
          </a:xfrm>
          <a:prstGeom prst="rect">
            <a:avLst/>
          </a:prstGeom>
          <a:solidFill>
            <a:srgbClr val="CCFF99"/>
          </a:solidFill>
          <a:ln>
            <a:solidFill>
              <a:srgbClr val="CCFF99"/>
            </a:solidFill>
            <a:headEnd/>
            <a:tailEn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Bef>
                <a:spcPct val="50000"/>
              </a:spcBef>
            </a:pPr>
            <a:r>
              <a:rPr lang="en-GB" b="1" dirty="0" smtClean="0">
                <a:solidFill>
                  <a:schemeClr val="tx1"/>
                </a:solidFill>
                <a:latin typeface="Calibri" panose="020F0502020204030204" pitchFamily="34" charset="0"/>
              </a:rPr>
              <a:t>Aside: </a:t>
            </a:r>
            <a:r>
              <a:rPr lang="en-GB" dirty="0" smtClean="0">
                <a:solidFill>
                  <a:schemeClr val="tx1">
                    <a:lumMod val="95000"/>
                    <a:lumOff val="5000"/>
                  </a:schemeClr>
                </a:solidFill>
                <a:latin typeface="Calibri" panose="020F0502020204030204" pitchFamily="34" charset="0"/>
              </a:rPr>
              <a:t>The returned path usually ignores small and/or moving objects – which can be handled by steering behaviours.</a:t>
            </a:r>
          </a:p>
        </p:txBody>
      </p:sp>
      <p:pic>
        <p:nvPicPr>
          <p:cNvPr id="6" name="Picture 5"/>
          <p:cNvPicPr>
            <a:picLocks noChangeAspect="1"/>
          </p:cNvPicPr>
          <p:nvPr/>
        </p:nvPicPr>
        <p:blipFill>
          <a:blip r:embed="rId2"/>
          <a:stretch>
            <a:fillRect/>
          </a:stretch>
        </p:blipFill>
        <p:spPr>
          <a:xfrm>
            <a:off x="4501945" y="1034610"/>
            <a:ext cx="4082606" cy="3606180"/>
          </a:xfrm>
          <a:prstGeom prst="rect">
            <a:avLst/>
          </a:prstGeom>
        </p:spPr>
      </p:pic>
      <p:sp>
        <p:nvSpPr>
          <p:cNvPr id="7" name="TextBox 6"/>
          <p:cNvSpPr txBox="1"/>
          <p:nvPr/>
        </p:nvSpPr>
        <p:spPr>
          <a:xfrm>
            <a:off x="169776" y="555526"/>
            <a:ext cx="8650696"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Path finding </a:t>
            </a:r>
            <a:r>
              <a:rPr lang="en-GB" sz="2000" dirty="0">
                <a:solidFill>
                  <a:schemeClr val="tx1">
                    <a:lumMod val="85000"/>
                    <a:lumOff val="15000"/>
                  </a:schemeClr>
                </a:solidFill>
                <a:latin typeface="Calibri" pitchFamily="34" charset="0"/>
              </a:rPr>
              <a:t>is the process of finding a path from a specified source position to a specified target position</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8" name="TextBox 7"/>
          <p:cNvSpPr txBox="1"/>
          <p:nvPr/>
        </p:nvSpPr>
        <p:spPr>
          <a:xfrm>
            <a:off x="179512" y="1275606"/>
            <a:ext cx="4464496" cy="293926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To </a:t>
            </a:r>
            <a:r>
              <a:rPr lang="en-GB" sz="2000" dirty="0">
                <a:solidFill>
                  <a:schemeClr val="tx1">
                    <a:lumMod val="85000"/>
                    <a:lumOff val="15000"/>
                  </a:schemeClr>
                </a:solidFill>
                <a:latin typeface="Calibri" pitchFamily="34" charset="0"/>
              </a:rPr>
              <a:t>do this some means of defining the search space is needed alongside an algorithm which will plan a walk from source to target.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pPr>
              <a:spcAft>
                <a:spcPts val="600"/>
              </a:spcAft>
            </a:pPr>
            <a:r>
              <a:rPr lang="en-GB" sz="2000" dirty="0">
                <a:solidFill>
                  <a:schemeClr val="tx1">
                    <a:lumMod val="85000"/>
                    <a:lumOff val="15000"/>
                  </a:schemeClr>
                </a:solidFill>
                <a:latin typeface="Calibri" pitchFamily="34" charset="0"/>
              </a:rPr>
              <a:t>The most common </a:t>
            </a:r>
            <a:r>
              <a:rPr lang="en-GB" sz="2000" dirty="0" smtClean="0">
                <a:solidFill>
                  <a:schemeClr val="tx1">
                    <a:lumMod val="85000"/>
                    <a:lumOff val="15000"/>
                  </a:schemeClr>
                </a:solidFill>
                <a:latin typeface="Calibri" pitchFamily="34" charset="0"/>
              </a:rPr>
              <a:t>representations </a:t>
            </a:r>
            <a:r>
              <a:rPr lang="en-GB" sz="2000" dirty="0">
                <a:solidFill>
                  <a:schemeClr val="tx1">
                    <a:lumMod val="85000"/>
                    <a:lumOff val="15000"/>
                  </a:schemeClr>
                </a:solidFill>
                <a:latin typeface="Calibri" pitchFamily="34" charset="0"/>
              </a:rPr>
              <a:t>are</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Grids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Waypoint graphs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Navigation </a:t>
            </a:r>
            <a:r>
              <a:rPr lang="en-GB" sz="2000" dirty="0" smtClean="0">
                <a:solidFill>
                  <a:schemeClr val="tx1">
                    <a:lumMod val="85000"/>
                    <a:lumOff val="15000"/>
                  </a:schemeClr>
                </a:solidFill>
                <a:latin typeface="Calibri" pitchFamily="34" charset="0"/>
              </a:rPr>
              <a:t>meshes</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61268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2195736" y="3743429"/>
            <a:ext cx="2769235" cy="122491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p:nvPr/>
        </p:nvPicPr>
        <p:blipFill>
          <a:blip r:embed="rId3" cstate="print"/>
          <a:srcRect/>
          <a:stretch>
            <a:fillRect/>
          </a:stretch>
        </p:blipFill>
        <p:spPr bwMode="auto">
          <a:xfrm>
            <a:off x="5796136" y="195486"/>
            <a:ext cx="3240360" cy="3240360"/>
          </a:xfrm>
          <a:prstGeom prst="roundRect">
            <a:avLst>
              <a:gd name="adj" fmla="val 75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p:nvPr/>
        </p:nvPicPr>
        <p:blipFill>
          <a:blip r:embed="rId4" cstate="print"/>
          <a:srcRect/>
          <a:stretch>
            <a:fillRect/>
          </a:stretch>
        </p:blipFill>
        <p:spPr bwMode="auto">
          <a:xfrm>
            <a:off x="5148064" y="2642034"/>
            <a:ext cx="2332738" cy="2326310"/>
          </a:xfrm>
          <a:prstGeom prst="roundRect">
            <a:avLst>
              <a:gd name="adj" fmla="val 70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2"/>
          <p:cNvSpPr txBox="1">
            <a:spLocks/>
          </p:cNvSpPr>
          <p:nvPr/>
        </p:nvSpPr>
        <p:spPr>
          <a:xfrm>
            <a:off x="2195736" y="51470"/>
            <a:ext cx="53682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Adding Terrain Cost</a:t>
            </a:r>
            <a:endParaRPr lang="en-US" sz="2800" b="1" cap="small" dirty="0">
              <a:solidFill>
                <a:schemeClr val="tx1">
                  <a:lumMod val="85000"/>
                  <a:lumOff val="15000"/>
                </a:schemeClr>
              </a:solidFill>
              <a:latin typeface="Calibri" pitchFamily="34" charset="0"/>
            </a:endParaRPr>
          </a:p>
        </p:txBody>
      </p:sp>
      <p:sp>
        <p:nvSpPr>
          <p:cNvPr id="8" name="TextBox 7"/>
          <p:cNvSpPr txBox="1"/>
          <p:nvPr/>
        </p:nvSpPr>
        <p:spPr>
          <a:xfrm>
            <a:off x="169775" y="555526"/>
            <a:ext cx="5338329" cy="1785104"/>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quickest path may not be the </a:t>
            </a:r>
            <a:r>
              <a:rPr lang="en-GB" sz="2000" dirty="0" smtClean="0">
                <a:solidFill>
                  <a:schemeClr val="tx1">
                    <a:lumMod val="85000"/>
                    <a:lumOff val="15000"/>
                  </a:schemeClr>
                </a:solidFill>
                <a:latin typeface="Calibri" pitchFamily="34" charset="0"/>
              </a:rPr>
              <a:t>shortest </a:t>
            </a:r>
            <a:r>
              <a:rPr lang="en-GB" sz="2000" dirty="0">
                <a:solidFill>
                  <a:schemeClr val="tx1">
                    <a:lumMod val="85000"/>
                    <a:lumOff val="15000"/>
                  </a:schemeClr>
                </a:solidFill>
                <a:latin typeface="Calibri" pitchFamily="34" charset="0"/>
              </a:rPr>
              <a:t>path unless all terrain is equally ‘easy’ to traverse</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A game with different types of terrain might provide movement costs that depend on the type of terrain and capabilities of the moving object</a:t>
            </a:r>
            <a:r>
              <a:rPr lang="en-GB" sz="2000" dirty="0" smtClean="0">
                <a:solidFill>
                  <a:schemeClr val="tx1">
                    <a:lumMod val="85000"/>
                    <a:lumOff val="15000"/>
                  </a:schemeClr>
                </a:solidFill>
                <a:latin typeface="Calibri" pitchFamily="34" charset="0"/>
              </a:rPr>
              <a:t>.</a:t>
            </a:r>
          </a:p>
        </p:txBody>
      </p:sp>
      <p:sp>
        <p:nvSpPr>
          <p:cNvPr id="10" name="TextBox 9"/>
          <p:cNvSpPr txBox="1"/>
          <p:nvPr/>
        </p:nvSpPr>
        <p:spPr>
          <a:xfrm>
            <a:off x="179513" y="2355726"/>
            <a:ext cx="4608512" cy="163121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extension to the basic A* algorithm is straightforward (although it can add some extra complexity into the heuristic cost prediction).</a:t>
            </a:r>
          </a:p>
          <a:p>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89556655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48064" y="267494"/>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Path finding algorithms provide a means of planning the good routes through complex (but fixed) environments.</a:t>
            </a: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A* path finding offers a capable form of path finding that is reasonably efficient and highly flexible.</a:t>
            </a: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147700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GridLevel"/>
          <p:cNvPicPr>
            <a:picLocks noChangeAspect="1" noChangeArrowheads="1"/>
          </p:cNvPicPr>
          <p:nvPr/>
        </p:nvPicPr>
        <p:blipFill>
          <a:blip r:embed="rId2" cstate="print"/>
          <a:srcRect/>
          <a:stretch>
            <a:fillRect/>
          </a:stretch>
        </p:blipFill>
        <p:spPr bwMode="auto">
          <a:xfrm>
            <a:off x="5364088" y="2859782"/>
            <a:ext cx="2029990" cy="2029989"/>
          </a:xfrm>
          <a:prstGeom prst="rect">
            <a:avLst/>
          </a:prstGeom>
          <a:noFill/>
          <a:ln w="9525">
            <a:solidFill>
              <a:srgbClr val="000000"/>
            </a:solidFill>
            <a:miter lim="800000"/>
            <a:headEnd/>
            <a:tailEnd/>
          </a:ln>
        </p:spPr>
      </p:pic>
      <p:pic>
        <p:nvPicPr>
          <p:cNvPr id="5" name="Picture 2" descr="http://gaygamer.net/images/carcassoness1.jpg"/>
          <p:cNvPicPr>
            <a:picLocks noChangeAspect="1" noChangeArrowheads="1"/>
          </p:cNvPicPr>
          <p:nvPr/>
        </p:nvPicPr>
        <p:blipFill>
          <a:blip r:embed="rId3" cstate="print"/>
          <a:srcRect/>
          <a:stretch>
            <a:fillRect/>
          </a:stretch>
        </p:blipFill>
        <p:spPr bwMode="auto">
          <a:xfrm>
            <a:off x="5673830" y="195486"/>
            <a:ext cx="3348921" cy="2342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2"/>
          <p:cNvSpPr txBox="1">
            <a:spLocks/>
          </p:cNvSpPr>
          <p:nvPr/>
        </p:nvSpPr>
        <p:spPr>
          <a:xfrm>
            <a:off x="2125960"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Tile Based</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6" y="555526"/>
            <a:ext cx="5338328" cy="4324261"/>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Intuitive representation - works well </a:t>
            </a:r>
            <a:r>
              <a:rPr lang="en-GB" sz="2000" dirty="0" smtClean="0">
                <a:solidFill>
                  <a:schemeClr val="tx1">
                    <a:lumMod val="85000"/>
                    <a:lumOff val="15000"/>
                  </a:schemeClr>
                </a:solidFill>
                <a:latin typeface="Calibri" pitchFamily="34" charset="0"/>
              </a:rPr>
              <a:t>with tile-based games.</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Each node represents the centre of a cell, with the edges denoting connections between cells. </a:t>
            </a:r>
          </a:p>
          <a:p>
            <a:r>
              <a:rPr lang="en-GB" sz="2000" dirty="0">
                <a:solidFill>
                  <a:schemeClr val="tx1">
                    <a:lumMod val="85000"/>
                    <a:lumOff val="15000"/>
                  </a:schemeClr>
                </a:solidFill>
                <a:latin typeface="Calibri" pitchFamily="34" charset="0"/>
              </a:rPr>
              <a:t>Each cell can be flagged as passable/impassable and/or given a terrain movement cost (e.g. forest, swamp, etc.). Large objects may occupy one or more cells.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pPr>
              <a:spcAft>
                <a:spcPts val="600"/>
              </a:spcAft>
            </a:pPr>
            <a:r>
              <a:rPr lang="en-GB" sz="2000" b="1" dirty="0">
                <a:solidFill>
                  <a:schemeClr val="tx1">
                    <a:lumMod val="85000"/>
                    <a:lumOff val="15000"/>
                  </a:schemeClr>
                </a:solidFill>
                <a:latin typeface="Calibri" pitchFamily="34" charset="0"/>
              </a:rPr>
              <a:t>Advantages: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Fast look-up</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Easy access to neighbouring cells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Complete representation of the </a:t>
            </a:r>
            <a:r>
              <a:rPr lang="en-GB" sz="2000" dirty="0" smtClean="0">
                <a:solidFill>
                  <a:schemeClr val="tx1">
                    <a:lumMod val="85000"/>
                    <a:lumOff val="15000"/>
                  </a:schemeClr>
                </a:solidFill>
                <a:latin typeface="Calibri" pitchFamily="34" charset="0"/>
              </a:rPr>
              <a:t>level</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47465491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p:cNvPicPr>
            <a:picLocks noChangeAspect="1" noChangeArrowheads="1"/>
          </p:cNvPicPr>
          <p:nvPr/>
        </p:nvPicPr>
        <p:blipFill>
          <a:blip r:embed="rId2" cstate="print">
            <a:duotone>
              <a:prstClr val="black"/>
              <a:srgbClr val="FFC000">
                <a:tint val="45000"/>
                <a:satMod val="400000"/>
              </a:srgbClr>
            </a:duotone>
          </a:blip>
          <a:srcRect/>
          <a:stretch>
            <a:fillRect/>
          </a:stretch>
        </p:blipFill>
        <p:spPr bwMode="auto">
          <a:xfrm>
            <a:off x="5534684" y="195486"/>
            <a:ext cx="3349436" cy="2869302"/>
          </a:xfrm>
          <a:prstGeom prst="rect">
            <a:avLst/>
          </a:prstGeom>
          <a:ln>
            <a:noFill/>
          </a:ln>
          <a:effectLst>
            <a:outerShdw blurRad="292100" dist="139700" dir="2700000" algn="tl" rotWithShape="0">
              <a:srgbClr val="333333">
                <a:alpha val="65000"/>
              </a:srgbClr>
            </a:outerShdw>
          </a:effectLst>
        </p:spPr>
      </p:pic>
      <p:pic>
        <p:nvPicPr>
          <p:cNvPr id="5" name="Picture 1"/>
          <p:cNvPicPr>
            <a:picLocks noChangeAspect="1" noChangeArrowheads="1"/>
          </p:cNvPicPr>
          <p:nvPr/>
        </p:nvPicPr>
        <p:blipFill>
          <a:blip r:embed="rId3" cstate="print"/>
          <a:srcRect/>
          <a:stretch>
            <a:fillRect/>
          </a:stretch>
        </p:blipFill>
        <p:spPr bwMode="auto">
          <a:xfrm>
            <a:off x="5226152" y="2743749"/>
            <a:ext cx="1949764" cy="2250352"/>
          </a:xfrm>
          <a:prstGeom prst="roundRect">
            <a:avLst>
              <a:gd name="adj" fmla="val 1078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2"/>
          <p:cNvSpPr txBox="1">
            <a:spLocks/>
          </p:cNvSpPr>
          <p:nvPr/>
        </p:nvSpPr>
        <p:spPr>
          <a:xfrm>
            <a:off x="2125960"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Waypoint Graph</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6" y="555526"/>
            <a:ext cx="4690256" cy="3939540"/>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 waypoint graph defines straight routes between waypoints</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pPr>
              <a:spcAft>
                <a:spcPts val="600"/>
              </a:spcAft>
            </a:pPr>
            <a:r>
              <a:rPr lang="en-GB" sz="2000" b="1" dirty="0">
                <a:solidFill>
                  <a:schemeClr val="tx1">
                    <a:lumMod val="85000"/>
                    <a:lumOff val="15000"/>
                  </a:schemeClr>
                </a:solidFill>
                <a:latin typeface="Calibri" pitchFamily="34" charset="0"/>
              </a:rPr>
              <a:t>Advantages: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Nodes can be connected to any number of other waypoint nodes </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Waypoint </a:t>
            </a:r>
            <a:r>
              <a:rPr lang="en-GB" sz="2000" dirty="0">
                <a:solidFill>
                  <a:schemeClr val="tx1">
                    <a:lumMod val="85000"/>
                    <a:lumOff val="15000"/>
                  </a:schemeClr>
                </a:solidFill>
                <a:latin typeface="Calibri" pitchFamily="34" charset="0"/>
              </a:rPr>
              <a:t>graphs can </a:t>
            </a:r>
            <a:r>
              <a:rPr lang="en-GB" sz="2000" dirty="0" smtClean="0">
                <a:solidFill>
                  <a:schemeClr val="tx1">
                    <a:lumMod val="85000"/>
                    <a:lumOff val="15000"/>
                  </a:schemeClr>
                </a:solidFill>
                <a:latin typeface="Calibri" pitchFamily="34" charset="0"/>
              </a:rPr>
              <a:t>represent </a:t>
            </a:r>
            <a:r>
              <a:rPr lang="en-GB" sz="2000" dirty="0">
                <a:solidFill>
                  <a:schemeClr val="tx1">
                    <a:lumMod val="85000"/>
                    <a:lumOff val="15000"/>
                  </a:schemeClr>
                </a:solidFill>
                <a:latin typeface="Calibri" pitchFamily="34" charset="0"/>
              </a:rPr>
              <a:t>arbitrary level  topologies and are </a:t>
            </a:r>
            <a:r>
              <a:rPr lang="en-GB" sz="2000" dirty="0" smtClean="0">
                <a:solidFill>
                  <a:schemeClr val="tx1">
                    <a:lumMod val="85000"/>
                    <a:lumOff val="15000"/>
                  </a:schemeClr>
                </a:solidFill>
                <a:latin typeface="Calibri" pitchFamily="34" charset="0"/>
              </a:rPr>
              <a:t>ideal for </a:t>
            </a:r>
            <a:r>
              <a:rPr lang="en-GB" sz="2000" dirty="0">
                <a:solidFill>
                  <a:schemeClr val="tx1">
                    <a:lumMod val="85000"/>
                    <a:lumOff val="15000"/>
                  </a:schemeClr>
                </a:solidFill>
                <a:latin typeface="Calibri" pitchFamily="34" charset="0"/>
              </a:rPr>
              <a:t>games with restricted </a:t>
            </a:r>
            <a:r>
              <a:rPr lang="en-GB" sz="2000" dirty="0" smtClean="0">
                <a:solidFill>
                  <a:schemeClr val="tx1">
                    <a:lumMod val="85000"/>
                    <a:lumOff val="15000"/>
                  </a:schemeClr>
                </a:solidFill>
                <a:latin typeface="Calibri" pitchFamily="34" charset="0"/>
              </a:rPr>
              <a:t>movement.</a:t>
            </a:r>
            <a:endParaRPr lang="en-GB" sz="2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Can incorporate auxiliary information, e.g. </a:t>
            </a:r>
            <a:r>
              <a:rPr lang="en-GB" sz="2000" dirty="0" smtClean="0">
                <a:solidFill>
                  <a:schemeClr val="tx1">
                    <a:lumMod val="85000"/>
                    <a:lumOff val="15000"/>
                  </a:schemeClr>
                </a:solidFill>
                <a:latin typeface="Calibri" pitchFamily="34" charset="0"/>
              </a:rPr>
              <a:t>ladders</a:t>
            </a:r>
          </a:p>
          <a:p>
            <a:endParaRPr lang="en-GB" sz="2000" dirty="0">
              <a:solidFill>
                <a:schemeClr val="tx1">
                  <a:lumMod val="85000"/>
                  <a:lumOff val="15000"/>
                </a:schemeClr>
              </a:solidFill>
              <a:latin typeface="Calibri" pitchFamily="34" charset="0"/>
            </a:endParaRPr>
          </a:p>
        </p:txBody>
      </p:sp>
      <p:sp>
        <p:nvSpPr>
          <p:cNvPr id="8" name="Text Box 9"/>
          <p:cNvSpPr txBox="1">
            <a:spLocks noChangeArrowheads="1"/>
          </p:cNvSpPr>
          <p:nvPr/>
        </p:nvSpPr>
        <p:spPr bwMode="auto">
          <a:xfrm>
            <a:off x="251521" y="4373691"/>
            <a:ext cx="4032447" cy="646331"/>
          </a:xfrm>
          <a:prstGeom prst="rect">
            <a:avLst/>
          </a:prstGeom>
          <a:solidFill>
            <a:srgbClr val="CCFF99"/>
          </a:solidFill>
          <a:ln>
            <a:solidFill>
              <a:srgbClr val="CCFF99"/>
            </a:solidFill>
            <a:headEnd/>
            <a:tailEn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Bef>
                <a:spcPct val="50000"/>
              </a:spcBef>
            </a:pPr>
            <a:r>
              <a:rPr lang="en-GB" b="1" dirty="0" smtClean="0">
                <a:solidFill>
                  <a:schemeClr val="tx1"/>
                </a:solidFill>
                <a:latin typeface="Calibri" panose="020F0502020204030204" pitchFamily="34" charset="0"/>
              </a:rPr>
              <a:t>Aside: </a:t>
            </a:r>
            <a:r>
              <a:rPr lang="en-GB" dirty="0" smtClean="0">
                <a:solidFill>
                  <a:schemeClr val="tx1">
                    <a:lumMod val="95000"/>
                    <a:lumOff val="5000"/>
                  </a:schemeClr>
                </a:solidFill>
                <a:latin typeface="Calibri" panose="020F0502020204030204" pitchFamily="34" charset="0"/>
              </a:rPr>
              <a:t>Typically </a:t>
            </a:r>
            <a:r>
              <a:rPr lang="en-GB" dirty="0">
                <a:solidFill>
                  <a:schemeClr val="tx1">
                    <a:lumMod val="95000"/>
                    <a:lumOff val="5000"/>
                  </a:schemeClr>
                </a:solidFill>
                <a:latin typeface="Calibri" panose="020F0502020204030204" pitchFamily="34" charset="0"/>
              </a:rPr>
              <a:t>provides an incomplete representation of the </a:t>
            </a:r>
            <a:r>
              <a:rPr lang="en-GB" dirty="0" smtClean="0">
                <a:solidFill>
                  <a:schemeClr val="tx1">
                    <a:lumMod val="95000"/>
                    <a:lumOff val="5000"/>
                  </a:schemeClr>
                </a:solidFill>
                <a:latin typeface="Calibri" panose="020F0502020204030204" pitchFamily="34" charset="0"/>
              </a:rPr>
              <a:t>level.</a:t>
            </a:r>
            <a:endParaRPr lang="en-GB" dirty="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84678998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WaypointLevel_Navmesh"/>
          <p:cNvPicPr>
            <a:picLocks noChangeAspect="1" noChangeArrowheads="1"/>
          </p:cNvPicPr>
          <p:nvPr/>
        </p:nvPicPr>
        <p:blipFill>
          <a:blip r:embed="rId2" cstate="print">
            <a:duotone>
              <a:prstClr val="black"/>
              <a:srgbClr val="FFC000">
                <a:tint val="45000"/>
                <a:satMod val="400000"/>
              </a:srgbClr>
            </a:duotone>
          </a:blip>
          <a:srcRect/>
          <a:stretch>
            <a:fillRect/>
          </a:stretch>
        </p:blipFill>
        <p:spPr bwMode="auto">
          <a:xfrm>
            <a:off x="6516216" y="195486"/>
            <a:ext cx="2337480" cy="2337480"/>
          </a:xfrm>
          <a:prstGeom prst="rect">
            <a:avLst/>
          </a:prstGeom>
          <a:ln>
            <a:solidFill>
              <a:schemeClr val="tx1"/>
            </a:solidFill>
          </a:ln>
          <a:effectLst>
            <a:outerShdw blurRad="292100" dist="139700" dir="2700000" algn="tl" rotWithShape="0">
              <a:srgbClr val="333333">
                <a:alpha val="65000"/>
              </a:srgbClr>
            </a:outerShdw>
          </a:effectLst>
        </p:spPr>
      </p:pic>
      <p:pic>
        <p:nvPicPr>
          <p:cNvPr id="5" name="Picture 11"/>
          <p:cNvPicPr>
            <a:picLocks noChangeAspect="1" noChangeArrowheads="1"/>
          </p:cNvPicPr>
          <p:nvPr/>
        </p:nvPicPr>
        <p:blipFill>
          <a:blip r:embed="rId3" cstate="print"/>
          <a:srcRect/>
          <a:stretch>
            <a:fillRect/>
          </a:stretch>
        </p:blipFill>
        <p:spPr bwMode="auto">
          <a:xfrm>
            <a:off x="4644008" y="2715766"/>
            <a:ext cx="2499593" cy="2141133"/>
          </a:xfrm>
          <a:prstGeom prst="rect">
            <a:avLst/>
          </a:prstGeom>
          <a:ln>
            <a:noFill/>
          </a:ln>
          <a:effectLst>
            <a:outerShdw blurRad="292100" dist="139700" dir="2700000" algn="tl" rotWithShape="0">
              <a:srgbClr val="333333">
                <a:alpha val="65000"/>
              </a:srgbClr>
            </a:outerShdw>
          </a:effectLst>
        </p:spPr>
      </p:pic>
      <p:sp>
        <p:nvSpPr>
          <p:cNvPr id="6" name="Rectangle 2"/>
          <p:cNvSpPr txBox="1">
            <a:spLocks/>
          </p:cNvSpPr>
          <p:nvPr/>
        </p:nvSpPr>
        <p:spPr>
          <a:xfrm>
            <a:off x="2125960"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Navigation Mesh</a:t>
            </a:r>
            <a:endParaRPr lang="en-US" sz="2800" b="1" cap="small" dirty="0">
              <a:solidFill>
                <a:schemeClr val="tx1">
                  <a:lumMod val="85000"/>
                  <a:lumOff val="15000"/>
                </a:schemeClr>
              </a:solidFill>
              <a:latin typeface="Calibri" pitchFamily="34" charset="0"/>
            </a:endParaRPr>
          </a:p>
        </p:txBody>
      </p:sp>
      <p:sp>
        <p:nvSpPr>
          <p:cNvPr id="7" name="TextBox 6"/>
          <p:cNvSpPr txBox="1"/>
          <p:nvPr/>
        </p:nvSpPr>
        <p:spPr>
          <a:xfrm>
            <a:off x="169776" y="555526"/>
            <a:ext cx="3970176" cy="417037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Combination of grids and waypoint graphs. Every node of a navigation mesh represents a convex polygon (as opposed to a single position</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pPr>
              <a:spcAft>
                <a:spcPts val="600"/>
              </a:spcAft>
            </a:pPr>
            <a:r>
              <a:rPr lang="en-GB" sz="2000" b="1" dirty="0">
                <a:solidFill>
                  <a:schemeClr val="tx1">
                    <a:lumMod val="85000"/>
                    <a:lumOff val="15000"/>
                  </a:schemeClr>
                </a:solidFill>
                <a:latin typeface="Calibri" pitchFamily="34" charset="0"/>
              </a:rPr>
              <a:t>Advantages: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Convex as any two points inside can be connected without crossing an edge of the polygon</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Navigation mesh can be thought of as a walkable surface </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Complete representation of the </a:t>
            </a:r>
            <a:r>
              <a:rPr lang="en-GB" sz="2000" dirty="0" smtClean="0">
                <a:solidFill>
                  <a:schemeClr val="tx1">
                    <a:lumMod val="85000"/>
                    <a:lumOff val="15000"/>
                  </a:schemeClr>
                </a:solidFill>
                <a:latin typeface="Calibri" pitchFamily="34" charset="0"/>
              </a:rPr>
              <a:t>level</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53559680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7"/>
          <p:cNvGrpSpPr>
            <a:grpSpLocks/>
          </p:cNvGrpSpPr>
          <p:nvPr/>
        </p:nvGrpSpPr>
        <p:grpSpPr bwMode="auto">
          <a:xfrm>
            <a:off x="6196400" y="339502"/>
            <a:ext cx="2625385" cy="2721223"/>
            <a:chOff x="3379" y="391"/>
            <a:chExt cx="2140" cy="2041"/>
          </a:xfrm>
        </p:grpSpPr>
        <p:sp>
          <p:nvSpPr>
            <p:cNvPr id="5" name="Rectangle 21"/>
            <p:cNvSpPr>
              <a:spLocks noChangeArrowheads="1"/>
            </p:cNvSpPr>
            <p:nvPr/>
          </p:nvSpPr>
          <p:spPr bwMode="auto">
            <a:xfrm>
              <a:off x="3433" y="436"/>
              <a:ext cx="2086" cy="476"/>
            </a:xfrm>
            <a:prstGeom prst="rect">
              <a:avLst/>
            </a:prstGeom>
            <a:solidFill>
              <a:schemeClr val="accent1"/>
            </a:solidFill>
            <a:ln w="9525">
              <a:solidFill>
                <a:srgbClr val="000000"/>
              </a:solidFill>
              <a:miter lim="800000"/>
              <a:headEnd/>
              <a:tailEnd/>
            </a:ln>
          </p:spPr>
          <p:txBody>
            <a:bodyPr wrap="none" anchor="ctr"/>
            <a:lstStyle/>
            <a:p>
              <a:endParaRPr lang="en-US"/>
            </a:p>
          </p:txBody>
        </p:sp>
        <p:sp>
          <p:nvSpPr>
            <p:cNvPr id="6" name="Rectangle 17"/>
            <p:cNvSpPr>
              <a:spLocks noChangeArrowheads="1"/>
            </p:cNvSpPr>
            <p:nvPr/>
          </p:nvSpPr>
          <p:spPr bwMode="auto">
            <a:xfrm>
              <a:off x="3433" y="912"/>
              <a:ext cx="2086" cy="1338"/>
            </a:xfrm>
            <a:prstGeom prst="rect">
              <a:avLst/>
            </a:prstGeom>
            <a:solidFill>
              <a:schemeClr val="accent1"/>
            </a:solidFill>
            <a:ln w="9525">
              <a:solidFill>
                <a:srgbClr val="000000"/>
              </a:solidFill>
              <a:miter lim="800000"/>
              <a:headEnd/>
              <a:tailEnd/>
            </a:ln>
          </p:spPr>
          <p:txBody>
            <a:bodyPr wrap="none" anchor="ctr"/>
            <a:lstStyle/>
            <a:p>
              <a:endParaRPr lang="en-US"/>
            </a:p>
          </p:txBody>
        </p:sp>
        <p:sp>
          <p:nvSpPr>
            <p:cNvPr id="7" name="Rectangle 10"/>
            <p:cNvSpPr>
              <a:spLocks noChangeArrowheads="1"/>
            </p:cNvSpPr>
            <p:nvPr/>
          </p:nvSpPr>
          <p:spPr bwMode="auto">
            <a:xfrm>
              <a:off x="3455" y="1457"/>
              <a:ext cx="794" cy="816"/>
            </a:xfrm>
            <a:prstGeom prst="rect">
              <a:avLst/>
            </a:prstGeom>
            <a:solidFill>
              <a:schemeClr val="accent1"/>
            </a:solidFill>
            <a:ln w="9525">
              <a:solidFill>
                <a:srgbClr val="000000"/>
              </a:solidFill>
              <a:miter lim="800000"/>
              <a:headEnd/>
              <a:tailEnd/>
            </a:ln>
          </p:spPr>
          <p:txBody>
            <a:bodyPr wrap="none" anchor="ctr"/>
            <a:lstStyle/>
            <a:p>
              <a:endParaRPr lang="en-US"/>
            </a:p>
          </p:txBody>
        </p:sp>
        <p:pic>
          <p:nvPicPr>
            <p:cNvPr id="8" name="Picture 11"/>
            <p:cNvPicPr>
              <a:picLocks noChangeAspect="1" noChangeArrowheads="1"/>
            </p:cNvPicPr>
            <p:nvPr/>
          </p:nvPicPr>
          <p:blipFill>
            <a:blip r:embed="rId2" cstate="print"/>
            <a:srcRect/>
            <a:stretch>
              <a:fillRect/>
            </a:stretch>
          </p:blipFill>
          <p:spPr bwMode="auto">
            <a:xfrm>
              <a:off x="3455" y="391"/>
              <a:ext cx="2041" cy="9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rrowheads="1"/>
            </p:cNvPicPr>
            <p:nvPr/>
          </p:nvPicPr>
          <p:blipFill>
            <a:blip r:embed="rId3" cstate="print"/>
            <a:srcRect/>
            <a:stretch>
              <a:fillRect/>
            </a:stretch>
          </p:blipFill>
          <p:spPr bwMode="auto">
            <a:xfrm>
              <a:off x="3410" y="1357"/>
              <a:ext cx="907" cy="104"/>
            </a:xfrm>
            <a:prstGeom prst="rect">
              <a:avLst/>
            </a:prstGeom>
            <a:ln>
              <a:noFill/>
            </a:ln>
            <a:effectLst>
              <a:outerShdw blurRad="292100" dist="139700" dir="2700000" algn="tl" rotWithShape="0">
                <a:srgbClr val="333333">
                  <a:alpha val="65000"/>
                </a:srgbClr>
              </a:outerShdw>
            </a:effectLst>
          </p:spPr>
        </p:pic>
        <p:pic>
          <p:nvPicPr>
            <p:cNvPr id="10" name="Picture 15"/>
            <p:cNvPicPr>
              <a:picLocks noChangeArrowheads="1"/>
            </p:cNvPicPr>
            <p:nvPr/>
          </p:nvPicPr>
          <p:blipFill>
            <a:blip r:embed="rId4" cstate="print"/>
            <a:srcRect/>
            <a:stretch>
              <a:fillRect/>
            </a:stretch>
          </p:blipFill>
          <p:spPr bwMode="auto">
            <a:xfrm rot="16200000" flipV="1">
              <a:off x="3834" y="1768"/>
              <a:ext cx="907" cy="104"/>
            </a:xfrm>
            <a:prstGeom prst="rect">
              <a:avLst/>
            </a:prstGeom>
            <a:ln>
              <a:noFill/>
            </a:ln>
            <a:effectLst>
              <a:outerShdw blurRad="292100" dist="139700" dir="2700000" algn="tl" rotWithShape="0">
                <a:srgbClr val="333333">
                  <a:alpha val="65000"/>
                </a:srgbClr>
              </a:outerShdw>
            </a:effectLst>
          </p:spPr>
        </p:pic>
        <p:sp>
          <p:nvSpPr>
            <p:cNvPr id="11" name="Rectangle 16"/>
            <p:cNvSpPr>
              <a:spLocks noChangeArrowheads="1"/>
            </p:cNvSpPr>
            <p:nvPr/>
          </p:nvSpPr>
          <p:spPr bwMode="auto">
            <a:xfrm>
              <a:off x="3433" y="2250"/>
              <a:ext cx="2086" cy="159"/>
            </a:xfrm>
            <a:prstGeom prst="rect">
              <a:avLst/>
            </a:prstGeom>
            <a:solidFill>
              <a:schemeClr val="accent1"/>
            </a:solidFill>
            <a:ln w="9525">
              <a:solidFill>
                <a:srgbClr val="000000"/>
              </a:solidFill>
              <a:miter lim="800000"/>
              <a:headEnd/>
              <a:tailEnd/>
            </a:ln>
          </p:spPr>
          <p:txBody>
            <a:bodyPr wrap="none" anchor="ctr"/>
            <a:lstStyle/>
            <a:p>
              <a:endParaRPr lang="en-US"/>
            </a:p>
          </p:txBody>
        </p:sp>
        <p:pic>
          <p:nvPicPr>
            <p:cNvPr id="12" name="Picture 12"/>
            <p:cNvPicPr>
              <a:picLocks noChangeAspect="1" noChangeArrowheads="1"/>
            </p:cNvPicPr>
            <p:nvPr/>
          </p:nvPicPr>
          <p:blipFill>
            <a:blip r:embed="rId2" cstate="print"/>
            <a:srcRect/>
            <a:stretch>
              <a:fillRect/>
            </a:stretch>
          </p:blipFill>
          <p:spPr bwMode="auto">
            <a:xfrm rot="5400000">
              <a:off x="2408" y="1362"/>
              <a:ext cx="2041" cy="99"/>
            </a:xfrm>
            <a:prstGeom prst="rect">
              <a:avLst/>
            </a:prstGeom>
            <a:ln>
              <a:noFill/>
            </a:ln>
            <a:effectLst>
              <a:outerShdw blurRad="292100" dist="139700" dir="2700000" algn="tl" rotWithShape="0">
                <a:srgbClr val="333333">
                  <a:alpha val="65000"/>
                </a:srgbClr>
              </a:outerShdw>
            </a:effectLst>
          </p:spPr>
        </p:pic>
        <p:pic>
          <p:nvPicPr>
            <p:cNvPr id="13" name="Picture 20"/>
            <p:cNvPicPr>
              <a:picLocks noChangeArrowheads="1"/>
            </p:cNvPicPr>
            <p:nvPr/>
          </p:nvPicPr>
          <p:blipFill>
            <a:blip r:embed="rId5" cstate="print"/>
            <a:srcRect/>
            <a:stretch>
              <a:fillRect/>
            </a:stretch>
          </p:blipFill>
          <p:spPr bwMode="auto">
            <a:xfrm rot="16200000" flipV="1">
              <a:off x="4505" y="634"/>
              <a:ext cx="453" cy="104"/>
            </a:xfrm>
            <a:prstGeom prst="rect">
              <a:avLst/>
            </a:prstGeom>
            <a:ln>
              <a:noFill/>
            </a:ln>
            <a:effectLst>
              <a:outerShdw blurRad="292100" dist="139700" dir="2700000" algn="tl" rotWithShape="0">
                <a:srgbClr val="333333">
                  <a:alpha val="65000"/>
                </a:srgbClr>
              </a:outerShdw>
            </a:effectLst>
          </p:spPr>
        </p:pic>
        <p:sp>
          <p:nvSpPr>
            <p:cNvPr id="14" name="Oval 22"/>
            <p:cNvSpPr>
              <a:spLocks noChangeArrowheads="1"/>
            </p:cNvSpPr>
            <p:nvPr/>
          </p:nvSpPr>
          <p:spPr bwMode="auto">
            <a:xfrm>
              <a:off x="4136" y="459"/>
              <a:ext cx="249" cy="249"/>
            </a:xfrm>
            <a:prstGeom prst="ellipse">
              <a:avLst/>
            </a:prstGeom>
            <a:solidFill>
              <a:srgbClr val="99FF33"/>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grpSp>
      <p:grpSp>
        <p:nvGrpSpPr>
          <p:cNvPr id="15" name="Group 40"/>
          <p:cNvGrpSpPr>
            <a:grpSpLocks/>
          </p:cNvGrpSpPr>
          <p:nvPr/>
        </p:nvGrpSpPr>
        <p:grpSpPr bwMode="auto">
          <a:xfrm>
            <a:off x="1043608" y="3254040"/>
            <a:ext cx="5922962" cy="1876425"/>
            <a:chOff x="1791" y="2705"/>
            <a:chExt cx="3731" cy="1182"/>
          </a:xfrm>
        </p:grpSpPr>
        <p:sp>
          <p:nvSpPr>
            <p:cNvPr id="16" name="Rectangle 28"/>
            <p:cNvSpPr>
              <a:spLocks noChangeAspect="1" noChangeArrowheads="1"/>
            </p:cNvSpPr>
            <p:nvPr/>
          </p:nvSpPr>
          <p:spPr bwMode="auto">
            <a:xfrm>
              <a:off x="1911" y="2822"/>
              <a:ext cx="3491" cy="1062"/>
            </a:xfrm>
            <a:prstGeom prst="rect">
              <a:avLst/>
            </a:prstGeom>
            <a:solidFill>
              <a:schemeClr val="accent1"/>
            </a:solidFill>
            <a:ln w="9525">
              <a:solidFill>
                <a:srgbClr val="000000"/>
              </a:solidFill>
              <a:miter lim="800000"/>
              <a:headEnd/>
              <a:tailEnd/>
            </a:ln>
          </p:spPr>
          <p:txBody>
            <a:bodyPr wrap="none" anchor="ctr"/>
            <a:lstStyle/>
            <a:p>
              <a:endParaRPr lang="en-US"/>
            </a:p>
          </p:txBody>
        </p:sp>
        <p:pic>
          <p:nvPicPr>
            <p:cNvPr id="17" name="Picture 31"/>
            <p:cNvPicPr>
              <a:picLocks noChangeAspect="1" noChangeArrowheads="1"/>
            </p:cNvPicPr>
            <p:nvPr/>
          </p:nvPicPr>
          <p:blipFill>
            <a:blip r:embed="rId2" cstate="print"/>
            <a:srcRect/>
            <a:stretch>
              <a:fillRect/>
            </a:stretch>
          </p:blipFill>
          <p:spPr bwMode="auto">
            <a:xfrm>
              <a:off x="1969" y="2705"/>
              <a:ext cx="3550" cy="258"/>
            </a:xfrm>
            <a:prstGeom prst="rect">
              <a:avLst/>
            </a:prstGeom>
            <a:ln>
              <a:noFill/>
            </a:ln>
            <a:effectLst>
              <a:outerShdw blurRad="292100" dist="139700" dir="2700000" algn="tl" rotWithShape="0">
                <a:srgbClr val="333333">
                  <a:alpha val="65000"/>
                </a:srgbClr>
              </a:outerShdw>
            </a:effectLst>
          </p:spPr>
        </p:pic>
        <p:pic>
          <p:nvPicPr>
            <p:cNvPr id="18" name="Picture 36"/>
            <p:cNvPicPr>
              <a:picLocks noChangeAspect="1" noChangeArrowheads="1"/>
            </p:cNvPicPr>
            <p:nvPr/>
          </p:nvPicPr>
          <p:blipFill>
            <a:blip r:embed="rId2" cstate="print"/>
            <a:srcRect/>
            <a:stretch>
              <a:fillRect/>
            </a:stretch>
          </p:blipFill>
          <p:spPr bwMode="auto">
            <a:xfrm rot="16200000" flipV="1">
              <a:off x="4795" y="3160"/>
              <a:ext cx="1182" cy="272"/>
            </a:xfrm>
            <a:prstGeom prst="rect">
              <a:avLst/>
            </a:prstGeom>
            <a:ln>
              <a:noFill/>
            </a:ln>
            <a:effectLst>
              <a:outerShdw blurRad="292100" dist="139700" dir="2700000" algn="tl" rotWithShape="0">
                <a:srgbClr val="333333">
                  <a:alpha val="65000"/>
                </a:srgbClr>
              </a:outerShdw>
            </a:effectLst>
          </p:spPr>
        </p:pic>
        <p:sp>
          <p:nvSpPr>
            <p:cNvPr id="19" name="Oval 37"/>
            <p:cNvSpPr>
              <a:spLocks noChangeAspect="1" noChangeArrowheads="1"/>
            </p:cNvSpPr>
            <p:nvPr/>
          </p:nvSpPr>
          <p:spPr bwMode="auto">
            <a:xfrm>
              <a:off x="3747" y="2883"/>
              <a:ext cx="650" cy="649"/>
            </a:xfrm>
            <a:prstGeom prst="ellipse">
              <a:avLst/>
            </a:prstGeom>
            <a:solidFill>
              <a:srgbClr val="99FF33"/>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pic>
          <p:nvPicPr>
            <p:cNvPr id="20" name="Picture 38"/>
            <p:cNvPicPr>
              <a:picLocks noChangeAspect="1" noChangeArrowheads="1"/>
            </p:cNvPicPr>
            <p:nvPr/>
          </p:nvPicPr>
          <p:blipFill>
            <a:blip r:embed="rId2" cstate="print"/>
            <a:srcRect/>
            <a:stretch>
              <a:fillRect/>
            </a:stretch>
          </p:blipFill>
          <p:spPr bwMode="auto">
            <a:xfrm rot="16200000" flipV="1">
              <a:off x="1336" y="3160"/>
              <a:ext cx="1182" cy="272"/>
            </a:xfrm>
            <a:prstGeom prst="rect">
              <a:avLst/>
            </a:prstGeom>
            <a:ln>
              <a:noFill/>
            </a:ln>
            <a:effectLst>
              <a:outerShdw blurRad="292100" dist="139700" dir="2700000" algn="tl" rotWithShape="0">
                <a:srgbClr val="333333">
                  <a:alpha val="65000"/>
                </a:srgbClr>
              </a:outerShdw>
            </a:effectLst>
          </p:spPr>
        </p:pic>
      </p:grpSp>
      <p:sp>
        <p:nvSpPr>
          <p:cNvPr id="21" name="Rectangle 2"/>
          <p:cNvSpPr txBox="1">
            <a:spLocks/>
          </p:cNvSpPr>
          <p:nvPr/>
        </p:nvSpPr>
        <p:spPr>
          <a:xfrm>
            <a:off x="2125960"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b="1" cap="small" dirty="0" smtClean="0">
                <a:solidFill>
                  <a:schemeClr val="tx1">
                    <a:lumMod val="85000"/>
                    <a:lumOff val="15000"/>
                  </a:schemeClr>
                </a:solidFill>
                <a:latin typeface="Calibri" pitchFamily="34" charset="0"/>
              </a:rPr>
              <a:t>Navigation Mesh</a:t>
            </a:r>
            <a:endParaRPr lang="en-US" sz="2800" b="1" cap="small" dirty="0">
              <a:solidFill>
                <a:schemeClr val="tx1">
                  <a:lumMod val="85000"/>
                  <a:lumOff val="15000"/>
                </a:schemeClr>
              </a:solidFill>
              <a:latin typeface="Calibri" pitchFamily="34" charset="0"/>
            </a:endParaRPr>
          </a:p>
        </p:txBody>
      </p:sp>
      <p:sp>
        <p:nvSpPr>
          <p:cNvPr id="22" name="TextBox 21"/>
          <p:cNvSpPr txBox="1"/>
          <p:nvPr/>
        </p:nvSpPr>
        <p:spPr>
          <a:xfrm>
            <a:off x="169776" y="555526"/>
            <a:ext cx="4648736" cy="1862048"/>
          </a:xfrm>
          <a:prstGeom prst="rect">
            <a:avLst/>
          </a:prstGeom>
          <a:noFill/>
        </p:spPr>
        <p:txBody>
          <a:bodyPr wrap="square" rtlCol="0">
            <a:spAutoFit/>
          </a:bodyPr>
          <a:lstStyle/>
          <a:p>
            <a:pPr>
              <a:spcAft>
                <a:spcPts val="600"/>
              </a:spcAft>
            </a:pPr>
            <a:r>
              <a:rPr lang="en-GB" sz="2000" dirty="0">
                <a:solidFill>
                  <a:schemeClr val="tx1">
                    <a:lumMod val="85000"/>
                    <a:lumOff val="15000"/>
                  </a:schemeClr>
                </a:solidFill>
                <a:latin typeface="Calibri" pitchFamily="34" charset="0"/>
              </a:rPr>
              <a:t>Advantages (continued</a:t>
            </a:r>
            <a:r>
              <a:rPr lang="en-GB" sz="2000" dirty="0" smtClean="0">
                <a:solidFill>
                  <a:schemeClr val="tx1">
                    <a:lumMod val="85000"/>
                    <a:lumOff val="15000"/>
                  </a:schemeClr>
                </a:solidFill>
                <a:latin typeface="Calibri" pitchFamily="34" charset="0"/>
              </a:rPr>
              <a:t>):</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Can be used to tie path finding and collision detection together</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Can be </a:t>
            </a:r>
            <a:r>
              <a:rPr lang="en-GB" sz="2000" dirty="0">
                <a:solidFill>
                  <a:schemeClr val="tx1">
                    <a:lumMod val="85000"/>
                    <a:lumOff val="15000"/>
                  </a:schemeClr>
                </a:solidFill>
                <a:latin typeface="Calibri" pitchFamily="34" charset="0"/>
              </a:rPr>
              <a:t>used for 2D and 3D games</a:t>
            </a:r>
          </a:p>
          <a:p>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35771006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9144000" cy="5143500"/>
          </a:xfrm>
          <a:prstGeom prst="rect">
            <a:avLst/>
          </a:prstGeom>
        </p:spPr>
      </p:pic>
      <p:sp>
        <p:nvSpPr>
          <p:cNvPr id="12" name="Rounded Rectangle 11"/>
          <p:cNvSpPr/>
          <p:nvPr/>
        </p:nvSpPr>
        <p:spPr>
          <a:xfrm>
            <a:off x="539553" y="483518"/>
            <a:ext cx="3168352" cy="1584176"/>
          </a:xfrm>
          <a:prstGeom prst="roundRect">
            <a:avLst>
              <a:gd name="adj" fmla="val 855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p:cNvSpPr txBox="1">
            <a:spLocks/>
          </p:cNvSpPr>
          <p:nvPr/>
        </p:nvSpPr>
        <p:spPr>
          <a:xfrm>
            <a:off x="251520" y="555526"/>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Path finding Algorithms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1924983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63888" y="555526"/>
            <a:ext cx="4968552" cy="3057570"/>
          </a:xfrm>
          <a:prstGeom prst="rect">
            <a:avLst/>
          </a:prstGeom>
        </p:spPr>
      </p:pic>
      <p:sp>
        <p:nvSpPr>
          <p:cNvPr id="6" name="TextBox 5"/>
          <p:cNvSpPr txBox="1"/>
          <p:nvPr/>
        </p:nvSpPr>
        <p:spPr>
          <a:xfrm>
            <a:off x="169776" y="555526"/>
            <a:ext cx="3250096" cy="286232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A path is a list of cells, points, or nodes that an agent must traverse. A path finding algorithm finds a path from a start position to a goal position. An algorithm that guarantees to find a path if one exists is a complete algorithm</a:t>
            </a:r>
            <a:r>
              <a:rPr lang="en-GB" sz="2000" dirty="0" smtClean="0">
                <a:solidFill>
                  <a:schemeClr val="tx1">
                    <a:lumMod val="85000"/>
                    <a:lumOff val="15000"/>
                  </a:schemeClr>
                </a:solidFill>
                <a:latin typeface="Calibri" pitchFamily="34" charset="0"/>
              </a:rPr>
              <a:t>.</a:t>
            </a:r>
          </a:p>
        </p:txBody>
      </p:sp>
      <p:sp>
        <p:nvSpPr>
          <p:cNvPr id="7" name="TextBox 6"/>
          <p:cNvSpPr txBox="1"/>
          <p:nvPr/>
        </p:nvSpPr>
        <p:spPr>
          <a:xfrm>
            <a:off x="179512" y="3850471"/>
            <a:ext cx="7488832" cy="1169551"/>
          </a:xfrm>
          <a:prstGeom prst="rect">
            <a:avLst/>
          </a:prstGeom>
          <a:noFill/>
        </p:spPr>
        <p:txBody>
          <a:bodyPr wrap="square" rtlCol="0">
            <a:spAutoFit/>
          </a:bodyPr>
          <a:lstStyle/>
          <a:p>
            <a:pPr>
              <a:spcAft>
                <a:spcPts val="600"/>
              </a:spcAft>
            </a:pPr>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path finding algorithm can be assessed in terms of:</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Quality of final path</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Resource consumption during search (i.e. CPU and memory</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428042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AB36DD-55E1-4DCD-80A5-55F6C87B05EF}"/>
</file>

<file path=customXml/itemProps2.xml><?xml version="1.0" encoding="utf-8"?>
<ds:datastoreItem xmlns:ds="http://schemas.openxmlformats.org/officeDocument/2006/customXml" ds:itemID="{2A3D11E4-F2F7-4465-B91E-5AAF49D092C5}"/>
</file>

<file path=customXml/itemProps3.xml><?xml version="1.0" encoding="utf-8"?>
<ds:datastoreItem xmlns:ds="http://schemas.openxmlformats.org/officeDocument/2006/customXml" ds:itemID="{7B15A883-CD6E-410F-BC39-406BDAFAAC01}"/>
</file>

<file path=docProps/app.xml><?xml version="1.0" encoding="utf-8"?>
<Properties xmlns="http://schemas.openxmlformats.org/officeDocument/2006/extended-properties" xmlns:vt="http://schemas.openxmlformats.org/officeDocument/2006/docPropsVTypes">
  <Template>Slipstream</Template>
  <TotalTime>0</TotalTime>
  <Words>2294</Words>
  <Application>Microsoft Office PowerPoint</Application>
  <PresentationFormat>On-screen Show (16:9)</PresentationFormat>
  <Paragraphs>760</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Black</vt:lpstr>
      <vt:lpstr>Arial Narrow</vt:lpstr>
      <vt:lpstr>Calibri</vt:lpstr>
      <vt:lpstr>Georgia</vt:lpstr>
      <vt:lpstr>Trebuchet MS</vt:lpstr>
      <vt:lpstr>Viner Hand ITC</vt:lpstr>
      <vt:lpstr>Slipstream</vt:lpstr>
      <vt:lpstr>Path finding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2014-12-04T11:29:17Z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